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embeddedFontLst>
    <p:embeddedFont>
      <p:font typeface="MiSans" charset="-122" pitchFamily="34"/>
      <p:regular r:id="rId26"/>
    </p:embeddedFont>
    <p:embeddedFont>
      <p:font typeface="Noto Sans SC" charset="-122" pitchFamily="34"/>
      <p:regular r:id="rId27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26" Type="http://schemas.openxmlformats.org/officeDocument/2006/relationships/font" Target="fonts/font1.fntdata"/><Relationship Id="rId27" Type="http://schemas.openxmlformats.org/officeDocument/2006/relationships/font" Target="fonts/font2.fntdata"/></Relationships>
</file>

<file path=ppt/media/>
</file>

<file path=ppt/media/image-1-1.png>
</file>

<file path=ppt/media/image-15-2.png>
</file>

<file path=ppt/media/image-19-1.jpg>
</file>

<file path=ppt/media/image-2-1.jpg>
</file>

<file path=ppt/media/image-2-2.jpg>
</file>

<file path=ppt/media/image-2-3.png>
</file>

<file path=ppt/media/image-3-1.jpg>
</file>

<file path=ppt/media/image-4-1.jpg>
</file>

<file path=ppt/media/image-5-2.jpg>
</file>

<file path=ppt/media/image-5-3.jpg>
</file>

<file path=ppt/media/image-5-4.jp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1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jpg"/><Relationship Id="rId2" Type="http://schemas.openxmlformats.org/officeDocument/2006/relationships/image" Target="../media/image-2-2.jpg"/><Relationship Id="rId3" Type="http://schemas.openxmlformats.org/officeDocument/2006/relationships/image" Target="../media/image-2-3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image" Target="../media/image-5-2.jpg"/><Relationship Id="rId3" Type="http://schemas.openxmlformats.org/officeDocument/2006/relationships/image" Target="../media/image-5-3.jpg"/><Relationship Id="rId4" Type="http://schemas.openxmlformats.org/officeDocument/2006/relationships/image" Target="../media/image-5-4.jp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jp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1-d2r9b89e3tpg8rchv2q0.pn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22630" y="1667510"/>
            <a:ext cx="10962640" cy="2275205"/>
          </a:xfrm>
          <a:prstGeom prst="roundRect">
            <a:avLst/>
          </a:prstGeom>
          <a:solidFill>
            <a:srgbClr val="000000">
              <a:alpha val="65098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722630" y="1667510"/>
            <a:ext cx="10962640" cy="22752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217295" y="2216785"/>
            <a:ext cx="10283190" cy="227457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>
              <a:lnSpc>
                <a:spcPct val="100000"/>
              </a:lnSpc>
            </a:pPr>
            <a:r>
              <a:rPr lang="en-US" sz="5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Sistema Web para la Empresa X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77978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86741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955675" y="616648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104394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Shape 7"/>
          <p:cNvSpPr/>
          <p:nvPr/>
        </p:nvSpPr>
        <p:spPr>
          <a:xfrm>
            <a:off x="1131570" y="6270625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1" name="Shape 8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2" name="Text 9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6" name="Text 13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8" name="Text 15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995160" y="5490845"/>
            <a:ext cx="1793875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 AI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8637270" y="5490210"/>
            <a:ext cx="2049780" cy="2540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Alcance del Proyecto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1778000" y="2006600"/>
            <a:ext cx="1625600" cy="1625600"/>
          </a:xfrm>
          <a:custGeom>
            <a:avLst/>
            <a:gdLst/>
            <a:ahLst/>
            <a:cxnLst/>
            <a:rect l="l" t="t" r="r" b="b"/>
            <a:pathLst>
              <a:path w="1625600" h="1625600">
                <a:moveTo>
                  <a:pt x="812800" y="0"/>
                </a:moveTo>
                <a:cubicBezTo>
                  <a:pt x="859472" y="0"/>
                  <a:pt x="902335" y="25717"/>
                  <a:pt x="924560" y="66675"/>
                </a:cubicBezTo>
                <a:lnTo>
                  <a:pt x="1610360" y="1336675"/>
                </a:lnTo>
                <a:cubicBezTo>
                  <a:pt x="1631632" y="1376045"/>
                  <a:pt x="1630680" y="1423670"/>
                  <a:pt x="1607820" y="1462088"/>
                </a:cubicBezTo>
                <a:cubicBezTo>
                  <a:pt x="1584960" y="1500505"/>
                  <a:pt x="1543368" y="1524000"/>
                  <a:pt x="1498600" y="1524000"/>
                </a:cubicBezTo>
                <a:lnTo>
                  <a:pt x="127000" y="1524000"/>
                </a:lnTo>
                <a:cubicBezTo>
                  <a:pt x="82233" y="1524000"/>
                  <a:pt x="40957" y="1500505"/>
                  <a:pt x="17780" y="1462088"/>
                </a:cubicBezTo>
                <a:cubicBezTo>
                  <a:pt x="-5397" y="1423670"/>
                  <a:pt x="-6032" y="1376045"/>
                  <a:pt x="15240" y="1336675"/>
                </a:cubicBezTo>
                <a:lnTo>
                  <a:pt x="701040" y="66675"/>
                </a:lnTo>
                <a:cubicBezTo>
                  <a:pt x="723265" y="25717"/>
                  <a:pt x="766128" y="0"/>
                  <a:pt x="812800" y="0"/>
                </a:cubicBezTo>
                <a:close/>
                <a:moveTo>
                  <a:pt x="812800" y="533400"/>
                </a:moveTo>
                <a:cubicBezTo>
                  <a:pt x="770573" y="533400"/>
                  <a:pt x="736600" y="567373"/>
                  <a:pt x="736600" y="609600"/>
                </a:cubicBezTo>
                <a:lnTo>
                  <a:pt x="736600" y="965200"/>
                </a:lnTo>
                <a:cubicBezTo>
                  <a:pt x="736600" y="1007428"/>
                  <a:pt x="770573" y="1041400"/>
                  <a:pt x="812800" y="1041400"/>
                </a:cubicBezTo>
                <a:cubicBezTo>
                  <a:pt x="855028" y="1041400"/>
                  <a:pt x="889000" y="1007428"/>
                  <a:pt x="889000" y="965200"/>
                </a:cubicBezTo>
                <a:lnTo>
                  <a:pt x="889000" y="609600"/>
                </a:lnTo>
                <a:cubicBezTo>
                  <a:pt x="889000" y="567373"/>
                  <a:pt x="855028" y="533400"/>
                  <a:pt x="812800" y="533400"/>
                </a:cubicBezTo>
                <a:close/>
                <a:moveTo>
                  <a:pt x="897573" y="1219200"/>
                </a:moveTo>
                <a:cubicBezTo>
                  <a:pt x="899501" y="1187733"/>
                  <a:pt x="883809" y="1157796"/>
                  <a:pt x="856834" y="1141479"/>
                </a:cubicBezTo>
                <a:cubicBezTo>
                  <a:pt x="829859" y="1125163"/>
                  <a:pt x="796058" y="1125163"/>
                  <a:pt x="769084" y="1141479"/>
                </a:cubicBezTo>
                <a:cubicBezTo>
                  <a:pt x="742109" y="1157796"/>
                  <a:pt x="726417" y="1187733"/>
                  <a:pt x="728345" y="1219200"/>
                </a:cubicBezTo>
                <a:cubicBezTo>
                  <a:pt x="726417" y="1250667"/>
                  <a:pt x="742109" y="1280604"/>
                  <a:pt x="769084" y="1296921"/>
                </a:cubicBezTo>
                <a:cubicBezTo>
                  <a:pt x="796058" y="1313237"/>
                  <a:pt x="829859" y="1313237"/>
                  <a:pt x="856834" y="1296921"/>
                </a:cubicBezTo>
                <a:cubicBezTo>
                  <a:pt x="883809" y="1280604"/>
                  <a:pt x="899501" y="1250667"/>
                  <a:pt x="897573" y="1219200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4" name="Text 1"/>
          <p:cNvSpPr/>
          <p:nvPr/>
        </p:nvSpPr>
        <p:spPr>
          <a:xfrm>
            <a:off x="254000" y="3835400"/>
            <a:ext cx="46736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Problema Detectado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5435600" y="1727200"/>
            <a:ext cx="6807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C6C6C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La Situación Inicial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435600" y="2336800"/>
            <a:ext cx="6502400" cy="1066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gestión de datos se realizaba de forma manual y dispersa, utilizando hojas de cálculo y sistemas no interconectados.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486400" y="36068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66278" y="66278"/>
                </a:moveTo>
                <a:cubicBezTo>
                  <a:pt x="70009" y="62547"/>
                  <a:pt x="76041" y="62547"/>
                  <a:pt x="79732" y="66278"/>
                </a:cubicBezTo>
                <a:lnTo>
                  <a:pt x="101560" y="88106"/>
                </a:lnTo>
                <a:lnTo>
                  <a:pt x="123388" y="66278"/>
                </a:lnTo>
                <a:cubicBezTo>
                  <a:pt x="127119" y="62547"/>
                  <a:pt x="133152" y="62547"/>
                  <a:pt x="136842" y="66278"/>
                </a:cubicBezTo>
                <a:cubicBezTo>
                  <a:pt x="140533" y="70009"/>
                  <a:pt x="140573" y="76041"/>
                  <a:pt x="136842" y="79732"/>
                </a:cubicBezTo>
                <a:lnTo>
                  <a:pt x="115014" y="101560"/>
                </a:lnTo>
                <a:lnTo>
                  <a:pt x="136842" y="123388"/>
                </a:lnTo>
                <a:cubicBezTo>
                  <a:pt x="140573" y="127119"/>
                  <a:pt x="140573" y="133152"/>
                  <a:pt x="136842" y="136842"/>
                </a:cubicBezTo>
                <a:cubicBezTo>
                  <a:pt x="133112" y="140533"/>
                  <a:pt x="127079" y="140573"/>
                  <a:pt x="123388" y="136842"/>
                </a:cubicBezTo>
                <a:lnTo>
                  <a:pt x="101560" y="115014"/>
                </a:lnTo>
                <a:lnTo>
                  <a:pt x="79732" y="136842"/>
                </a:lnTo>
                <a:cubicBezTo>
                  <a:pt x="76002" y="140573"/>
                  <a:pt x="69969" y="140573"/>
                  <a:pt x="66278" y="136842"/>
                </a:cubicBezTo>
                <a:cubicBezTo>
                  <a:pt x="62587" y="133112"/>
                  <a:pt x="62547" y="127079"/>
                  <a:pt x="66278" y="123388"/>
                </a:cubicBezTo>
                <a:lnTo>
                  <a:pt x="88106" y="101560"/>
                </a:lnTo>
                <a:lnTo>
                  <a:pt x="66278" y="79732"/>
                </a:lnTo>
                <a:cubicBezTo>
                  <a:pt x="62547" y="76002"/>
                  <a:pt x="62547" y="69969"/>
                  <a:pt x="66278" y="66278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8" name="Text 5"/>
          <p:cNvSpPr/>
          <p:nvPr/>
        </p:nvSpPr>
        <p:spPr>
          <a:xfrm>
            <a:off x="5842000" y="3606800"/>
            <a:ext cx="4076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Procesos lentos y propensos a errores.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482034" y="4064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66278" y="66278"/>
                </a:moveTo>
                <a:cubicBezTo>
                  <a:pt x="70009" y="62547"/>
                  <a:pt x="76041" y="62547"/>
                  <a:pt x="79732" y="66278"/>
                </a:cubicBezTo>
                <a:lnTo>
                  <a:pt x="101560" y="88106"/>
                </a:lnTo>
                <a:lnTo>
                  <a:pt x="123388" y="66278"/>
                </a:lnTo>
                <a:cubicBezTo>
                  <a:pt x="127119" y="62547"/>
                  <a:pt x="133152" y="62547"/>
                  <a:pt x="136842" y="66278"/>
                </a:cubicBezTo>
                <a:cubicBezTo>
                  <a:pt x="140533" y="70009"/>
                  <a:pt x="140573" y="76041"/>
                  <a:pt x="136842" y="79732"/>
                </a:cubicBezTo>
                <a:lnTo>
                  <a:pt x="115014" y="101560"/>
                </a:lnTo>
                <a:lnTo>
                  <a:pt x="136842" y="123388"/>
                </a:lnTo>
                <a:cubicBezTo>
                  <a:pt x="140573" y="127119"/>
                  <a:pt x="140573" y="133152"/>
                  <a:pt x="136842" y="136842"/>
                </a:cubicBezTo>
                <a:cubicBezTo>
                  <a:pt x="133112" y="140533"/>
                  <a:pt x="127079" y="140573"/>
                  <a:pt x="123388" y="136842"/>
                </a:cubicBezTo>
                <a:lnTo>
                  <a:pt x="101560" y="115014"/>
                </a:lnTo>
                <a:lnTo>
                  <a:pt x="79732" y="136842"/>
                </a:lnTo>
                <a:cubicBezTo>
                  <a:pt x="76002" y="140573"/>
                  <a:pt x="69969" y="140573"/>
                  <a:pt x="66278" y="136842"/>
                </a:cubicBezTo>
                <a:cubicBezTo>
                  <a:pt x="62587" y="133112"/>
                  <a:pt x="62547" y="127079"/>
                  <a:pt x="66278" y="123388"/>
                </a:cubicBezTo>
                <a:lnTo>
                  <a:pt x="88106" y="101560"/>
                </a:lnTo>
                <a:lnTo>
                  <a:pt x="66278" y="79732"/>
                </a:lnTo>
                <a:cubicBezTo>
                  <a:pt x="62547" y="76002"/>
                  <a:pt x="62547" y="69969"/>
                  <a:pt x="66278" y="66278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0" name="Text 7"/>
          <p:cNvSpPr/>
          <p:nvPr/>
        </p:nvSpPr>
        <p:spPr>
          <a:xfrm>
            <a:off x="5833269" y="4064000"/>
            <a:ext cx="61087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Falta de visibilidad en tiempo real del estado de los proyectos.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5486400" y="4826000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203200"/>
                </a:moveTo>
                <a:cubicBezTo>
                  <a:pt x="157675" y="203200"/>
                  <a:pt x="203200" y="157675"/>
                  <a:pt x="203200" y="101600"/>
                </a:cubicBezTo>
                <a:cubicBezTo>
                  <a:pt x="203200" y="45525"/>
                  <a:pt x="157675" y="0"/>
                  <a:pt x="101600" y="0"/>
                </a:cubicBezTo>
                <a:cubicBezTo>
                  <a:pt x="45525" y="0"/>
                  <a:pt x="0" y="45525"/>
                  <a:pt x="0" y="101600"/>
                </a:cubicBezTo>
                <a:cubicBezTo>
                  <a:pt x="0" y="157675"/>
                  <a:pt x="45525" y="203200"/>
                  <a:pt x="101600" y="203200"/>
                </a:cubicBezTo>
                <a:close/>
                <a:moveTo>
                  <a:pt x="66278" y="66278"/>
                </a:moveTo>
                <a:cubicBezTo>
                  <a:pt x="70009" y="62547"/>
                  <a:pt x="76041" y="62547"/>
                  <a:pt x="79732" y="66278"/>
                </a:cubicBezTo>
                <a:lnTo>
                  <a:pt x="101560" y="88106"/>
                </a:lnTo>
                <a:lnTo>
                  <a:pt x="123388" y="66278"/>
                </a:lnTo>
                <a:cubicBezTo>
                  <a:pt x="127119" y="62547"/>
                  <a:pt x="133152" y="62547"/>
                  <a:pt x="136842" y="66278"/>
                </a:cubicBezTo>
                <a:cubicBezTo>
                  <a:pt x="140533" y="70009"/>
                  <a:pt x="140573" y="76041"/>
                  <a:pt x="136842" y="79732"/>
                </a:cubicBezTo>
                <a:lnTo>
                  <a:pt x="115014" y="101560"/>
                </a:lnTo>
                <a:lnTo>
                  <a:pt x="136842" y="123388"/>
                </a:lnTo>
                <a:cubicBezTo>
                  <a:pt x="140573" y="127119"/>
                  <a:pt x="140573" y="133152"/>
                  <a:pt x="136842" y="136842"/>
                </a:cubicBezTo>
                <a:cubicBezTo>
                  <a:pt x="133112" y="140533"/>
                  <a:pt x="127079" y="140573"/>
                  <a:pt x="123388" y="136842"/>
                </a:cubicBezTo>
                <a:lnTo>
                  <a:pt x="101560" y="115014"/>
                </a:lnTo>
                <a:lnTo>
                  <a:pt x="79732" y="136842"/>
                </a:lnTo>
                <a:cubicBezTo>
                  <a:pt x="76002" y="140573"/>
                  <a:pt x="69969" y="140573"/>
                  <a:pt x="66278" y="136842"/>
                </a:cubicBezTo>
                <a:cubicBezTo>
                  <a:pt x="62587" y="133112"/>
                  <a:pt x="62547" y="127079"/>
                  <a:pt x="66278" y="123388"/>
                </a:cubicBezTo>
                <a:lnTo>
                  <a:pt x="88106" y="101560"/>
                </a:lnTo>
                <a:lnTo>
                  <a:pt x="66278" y="79732"/>
                </a:lnTo>
                <a:cubicBezTo>
                  <a:pt x="62547" y="76002"/>
                  <a:pt x="62547" y="69969"/>
                  <a:pt x="66278" y="66278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2" name="Text 9"/>
          <p:cNvSpPr/>
          <p:nvPr/>
        </p:nvSpPr>
        <p:spPr>
          <a:xfrm>
            <a:off x="5842000" y="4826000"/>
            <a:ext cx="6045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Dificultad para generar reportes y analizar la información.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" y="1574800"/>
            <a:ext cx="1214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Solución Propuesta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39700" y="2286000"/>
            <a:ext cx="1191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 sistema web integral que centraliza la información y automatiza los flujos de trabajo clave.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048000"/>
            <a:ext cx="3695700" cy="1981200"/>
          </a:xfrm>
          <a:custGeom>
            <a:avLst/>
            <a:gdLst/>
            <a:ahLst/>
            <a:cxnLst/>
            <a:rect l="l" t="t" r="r" b="b"/>
            <a:pathLst>
              <a:path w="3695700" h="1981200">
                <a:moveTo>
                  <a:pt x="101596" y="0"/>
                </a:moveTo>
                <a:lnTo>
                  <a:pt x="3594104" y="0"/>
                </a:lnTo>
                <a:cubicBezTo>
                  <a:pt x="3650214" y="0"/>
                  <a:pt x="3695700" y="45486"/>
                  <a:pt x="3695700" y="101596"/>
                </a:cubicBezTo>
                <a:lnTo>
                  <a:pt x="3695700" y="1879604"/>
                </a:lnTo>
                <a:cubicBezTo>
                  <a:pt x="3695700" y="1935714"/>
                  <a:pt x="3650214" y="1981200"/>
                  <a:pt x="3594104" y="1981200"/>
                </a:cubicBezTo>
                <a:lnTo>
                  <a:pt x="101596" y="1981200"/>
                </a:lnTo>
                <a:cubicBezTo>
                  <a:pt x="45486" y="1981200"/>
                  <a:pt x="0" y="1935714"/>
                  <a:pt x="0" y="18796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1899642" y="32512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400050" y="183773"/>
                </a:moveTo>
                <a:cubicBezTo>
                  <a:pt x="386834" y="192524"/>
                  <a:pt x="371654" y="199579"/>
                  <a:pt x="355848" y="205204"/>
                </a:cubicBezTo>
                <a:cubicBezTo>
                  <a:pt x="313879" y="220206"/>
                  <a:pt x="258782" y="228600"/>
                  <a:pt x="200025" y="228600"/>
                </a:cubicBezTo>
                <a:cubicBezTo>
                  <a:pt x="141268" y="228600"/>
                  <a:pt x="86082" y="220117"/>
                  <a:pt x="44202" y="205204"/>
                </a:cubicBezTo>
                <a:cubicBezTo>
                  <a:pt x="28486" y="199579"/>
                  <a:pt x="13216" y="192524"/>
                  <a:pt x="0" y="183773"/>
                </a:cubicBezTo>
                <a:lnTo>
                  <a:pt x="0" y="257175"/>
                </a:lnTo>
                <a:cubicBezTo>
                  <a:pt x="0" y="296644"/>
                  <a:pt x="89565" y="328613"/>
                  <a:pt x="200025" y="328613"/>
                </a:cubicBezTo>
                <a:cubicBezTo>
                  <a:pt x="310485" y="328613"/>
                  <a:pt x="400050" y="296644"/>
                  <a:pt x="400050" y="257175"/>
                </a:cubicBezTo>
                <a:lnTo>
                  <a:pt x="400050" y="183773"/>
                </a:lnTo>
                <a:close/>
                <a:moveTo>
                  <a:pt x="400050" y="114300"/>
                </a:moveTo>
                <a:lnTo>
                  <a:pt x="400050" y="71438"/>
                </a:lnTo>
                <a:cubicBezTo>
                  <a:pt x="400050" y="31968"/>
                  <a:pt x="310485" y="0"/>
                  <a:pt x="200025" y="0"/>
                </a:cubicBezTo>
                <a:cubicBezTo>
                  <a:pt x="89565" y="0"/>
                  <a:pt x="0" y="31968"/>
                  <a:pt x="0" y="71438"/>
                </a:cubicBezTo>
                <a:lnTo>
                  <a:pt x="0" y="114300"/>
                </a:lnTo>
                <a:cubicBezTo>
                  <a:pt x="0" y="153769"/>
                  <a:pt x="89565" y="185738"/>
                  <a:pt x="200025" y="185738"/>
                </a:cubicBezTo>
                <a:cubicBezTo>
                  <a:pt x="310485" y="185738"/>
                  <a:pt x="400050" y="153769"/>
                  <a:pt x="400050" y="114300"/>
                </a:cubicBezTo>
                <a:close/>
                <a:moveTo>
                  <a:pt x="355848" y="348079"/>
                </a:moveTo>
                <a:cubicBezTo>
                  <a:pt x="313968" y="362992"/>
                  <a:pt x="258872" y="371475"/>
                  <a:pt x="200025" y="371475"/>
                </a:cubicBezTo>
                <a:cubicBezTo>
                  <a:pt x="141178" y="371475"/>
                  <a:pt x="86082" y="362992"/>
                  <a:pt x="44202" y="348079"/>
                </a:cubicBezTo>
                <a:cubicBezTo>
                  <a:pt x="28486" y="342454"/>
                  <a:pt x="13216" y="335399"/>
                  <a:pt x="0" y="326648"/>
                </a:cubicBezTo>
                <a:lnTo>
                  <a:pt x="0" y="385763"/>
                </a:lnTo>
                <a:cubicBezTo>
                  <a:pt x="0" y="425232"/>
                  <a:pt x="89565" y="457200"/>
                  <a:pt x="200025" y="457200"/>
                </a:cubicBezTo>
                <a:cubicBezTo>
                  <a:pt x="310485" y="457200"/>
                  <a:pt x="400050" y="425232"/>
                  <a:pt x="400050" y="385763"/>
                </a:cubicBezTo>
                <a:lnTo>
                  <a:pt x="400050" y="326648"/>
                </a:lnTo>
                <a:cubicBezTo>
                  <a:pt x="386834" y="335399"/>
                  <a:pt x="371654" y="342454"/>
                  <a:pt x="355848" y="348079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7" name="Text 4"/>
          <p:cNvSpPr/>
          <p:nvPr/>
        </p:nvSpPr>
        <p:spPr>
          <a:xfrm>
            <a:off x="330200" y="3860800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Módulo de Datos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7200" y="43180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Gestión centralizada y segura de toda la información de la empresa.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250333" y="3048000"/>
            <a:ext cx="3695700" cy="2235200"/>
          </a:xfrm>
          <a:custGeom>
            <a:avLst/>
            <a:gdLst/>
            <a:ahLst/>
            <a:cxnLst/>
            <a:rect l="l" t="t" r="r" b="b"/>
            <a:pathLst>
              <a:path w="3695700" h="22352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133610"/>
                </a:lnTo>
                <a:cubicBezTo>
                  <a:pt x="3695700" y="2189717"/>
                  <a:pt x="3650217" y="2235200"/>
                  <a:pt x="35941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5867400" y="3251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119479" y="32415"/>
                </a:moveTo>
                <a:cubicBezTo>
                  <a:pt x="129213" y="39201"/>
                  <a:pt x="131534" y="52596"/>
                  <a:pt x="124748" y="62240"/>
                </a:cubicBezTo>
                <a:lnTo>
                  <a:pt x="74741" y="133677"/>
                </a:lnTo>
                <a:cubicBezTo>
                  <a:pt x="71080" y="138857"/>
                  <a:pt x="65365" y="142161"/>
                  <a:pt x="59025" y="142696"/>
                </a:cubicBezTo>
                <a:cubicBezTo>
                  <a:pt x="52685" y="143232"/>
                  <a:pt x="46434" y="141089"/>
                  <a:pt x="41970" y="136624"/>
                </a:cubicBezTo>
                <a:lnTo>
                  <a:pt x="6251" y="100905"/>
                </a:lnTo>
                <a:cubicBezTo>
                  <a:pt x="-2054" y="92512"/>
                  <a:pt x="-2054" y="78938"/>
                  <a:pt x="6251" y="70545"/>
                </a:cubicBezTo>
                <a:cubicBezTo>
                  <a:pt x="14555" y="62151"/>
                  <a:pt x="28218" y="62240"/>
                  <a:pt x="36612" y="70545"/>
                </a:cubicBezTo>
                <a:lnTo>
                  <a:pt x="54293" y="88225"/>
                </a:lnTo>
                <a:lnTo>
                  <a:pt x="89654" y="37683"/>
                </a:lnTo>
                <a:cubicBezTo>
                  <a:pt x="96441" y="27950"/>
                  <a:pt x="109835" y="25628"/>
                  <a:pt x="119479" y="32415"/>
                </a:cubicBezTo>
                <a:close/>
                <a:moveTo>
                  <a:pt x="119479" y="175290"/>
                </a:moveTo>
                <a:cubicBezTo>
                  <a:pt x="129213" y="182076"/>
                  <a:pt x="131534" y="195471"/>
                  <a:pt x="124748" y="205115"/>
                </a:cubicBezTo>
                <a:lnTo>
                  <a:pt x="74741" y="276552"/>
                </a:lnTo>
                <a:cubicBezTo>
                  <a:pt x="71080" y="281732"/>
                  <a:pt x="65365" y="285036"/>
                  <a:pt x="59025" y="285571"/>
                </a:cubicBezTo>
                <a:cubicBezTo>
                  <a:pt x="52685" y="286107"/>
                  <a:pt x="46434" y="283964"/>
                  <a:pt x="41970" y="279499"/>
                </a:cubicBezTo>
                <a:lnTo>
                  <a:pt x="6251" y="243780"/>
                </a:lnTo>
                <a:cubicBezTo>
                  <a:pt x="-2143" y="235387"/>
                  <a:pt x="-2143" y="221813"/>
                  <a:pt x="6251" y="213509"/>
                </a:cubicBezTo>
                <a:cubicBezTo>
                  <a:pt x="14645" y="205204"/>
                  <a:pt x="28218" y="205115"/>
                  <a:pt x="36522" y="213509"/>
                </a:cubicBezTo>
                <a:lnTo>
                  <a:pt x="54203" y="231190"/>
                </a:lnTo>
                <a:lnTo>
                  <a:pt x="89565" y="180648"/>
                </a:lnTo>
                <a:cubicBezTo>
                  <a:pt x="96351" y="170914"/>
                  <a:pt x="109746" y="168592"/>
                  <a:pt x="119390" y="175379"/>
                </a:cubicBezTo>
                <a:close/>
                <a:moveTo>
                  <a:pt x="200025" y="85725"/>
                </a:moveTo>
                <a:cubicBezTo>
                  <a:pt x="200025" y="69919"/>
                  <a:pt x="212794" y="57150"/>
                  <a:pt x="228600" y="57150"/>
                </a:cubicBezTo>
                <a:lnTo>
                  <a:pt x="428625" y="57150"/>
                </a:lnTo>
                <a:cubicBezTo>
                  <a:pt x="444431" y="57150"/>
                  <a:pt x="457200" y="69919"/>
                  <a:pt x="457200" y="85725"/>
                </a:cubicBezTo>
                <a:cubicBezTo>
                  <a:pt x="457200" y="101531"/>
                  <a:pt x="444431" y="114300"/>
                  <a:pt x="428625" y="114300"/>
                </a:cubicBezTo>
                <a:lnTo>
                  <a:pt x="228600" y="114300"/>
                </a:lnTo>
                <a:cubicBezTo>
                  <a:pt x="212794" y="114300"/>
                  <a:pt x="200025" y="101531"/>
                  <a:pt x="200025" y="85725"/>
                </a:cubicBezTo>
                <a:close/>
                <a:moveTo>
                  <a:pt x="200025" y="228600"/>
                </a:moveTo>
                <a:cubicBezTo>
                  <a:pt x="200025" y="212794"/>
                  <a:pt x="212794" y="200025"/>
                  <a:pt x="228600" y="200025"/>
                </a:cubicBezTo>
                <a:lnTo>
                  <a:pt x="428625" y="200025"/>
                </a:lnTo>
                <a:cubicBezTo>
                  <a:pt x="444431" y="200025"/>
                  <a:pt x="457200" y="212794"/>
                  <a:pt x="457200" y="228600"/>
                </a:cubicBezTo>
                <a:cubicBezTo>
                  <a:pt x="457200" y="244406"/>
                  <a:pt x="444431" y="257175"/>
                  <a:pt x="428625" y="257175"/>
                </a:cubicBezTo>
                <a:lnTo>
                  <a:pt x="228600" y="257175"/>
                </a:lnTo>
                <a:cubicBezTo>
                  <a:pt x="212794" y="257175"/>
                  <a:pt x="200025" y="244406"/>
                  <a:pt x="200025" y="228600"/>
                </a:cubicBezTo>
                <a:close/>
                <a:moveTo>
                  <a:pt x="142875" y="371475"/>
                </a:moveTo>
                <a:cubicBezTo>
                  <a:pt x="142875" y="355669"/>
                  <a:pt x="155644" y="342900"/>
                  <a:pt x="171450" y="342900"/>
                </a:cubicBezTo>
                <a:lnTo>
                  <a:pt x="428625" y="342900"/>
                </a:lnTo>
                <a:cubicBezTo>
                  <a:pt x="444431" y="342900"/>
                  <a:pt x="457200" y="355669"/>
                  <a:pt x="457200" y="371475"/>
                </a:cubicBezTo>
                <a:cubicBezTo>
                  <a:pt x="457200" y="387281"/>
                  <a:pt x="444431" y="400050"/>
                  <a:pt x="428625" y="400050"/>
                </a:cubicBezTo>
                <a:lnTo>
                  <a:pt x="171450" y="400050"/>
                </a:lnTo>
                <a:cubicBezTo>
                  <a:pt x="155644" y="400050"/>
                  <a:pt x="142875" y="387281"/>
                  <a:pt x="142875" y="371475"/>
                </a:cubicBezTo>
                <a:close/>
                <a:moveTo>
                  <a:pt x="57150" y="335756"/>
                </a:moveTo>
                <a:cubicBezTo>
                  <a:pt x="76864" y="335756"/>
                  <a:pt x="92869" y="351761"/>
                  <a:pt x="92869" y="371475"/>
                </a:cubicBezTo>
                <a:cubicBezTo>
                  <a:pt x="92869" y="391189"/>
                  <a:pt x="76864" y="407194"/>
                  <a:pt x="57150" y="407194"/>
                </a:cubicBezTo>
                <a:cubicBezTo>
                  <a:pt x="37436" y="407194"/>
                  <a:pt x="21431" y="391189"/>
                  <a:pt x="21431" y="371475"/>
                </a:cubicBezTo>
                <a:cubicBezTo>
                  <a:pt x="21431" y="351761"/>
                  <a:pt x="37436" y="335756"/>
                  <a:pt x="57150" y="335756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1" name="Text 8"/>
          <p:cNvSpPr/>
          <p:nvPr/>
        </p:nvSpPr>
        <p:spPr>
          <a:xfrm>
            <a:off x="4326533" y="3860800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Módulo de Proyectos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453533" y="4318000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Seguimiento en tiempo real del progreso, asignación de tareas y control de hitos.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8246666" y="3048000"/>
            <a:ext cx="3695700" cy="2235200"/>
          </a:xfrm>
          <a:custGeom>
            <a:avLst/>
            <a:gdLst/>
            <a:ahLst/>
            <a:cxnLst/>
            <a:rect l="l" t="t" r="r" b="b"/>
            <a:pathLst>
              <a:path w="3695700" h="2235200">
                <a:moveTo>
                  <a:pt x="101590" y="0"/>
                </a:moveTo>
                <a:lnTo>
                  <a:pt x="3594110" y="0"/>
                </a:lnTo>
                <a:cubicBezTo>
                  <a:pt x="3650217" y="0"/>
                  <a:pt x="3695700" y="45483"/>
                  <a:pt x="3695700" y="101590"/>
                </a:cubicBezTo>
                <a:lnTo>
                  <a:pt x="3695700" y="2133610"/>
                </a:lnTo>
                <a:cubicBezTo>
                  <a:pt x="3695700" y="2189717"/>
                  <a:pt x="3650217" y="2235200"/>
                  <a:pt x="3594110" y="2235200"/>
                </a:cubicBezTo>
                <a:lnTo>
                  <a:pt x="101590" y="2235200"/>
                </a:lnTo>
                <a:cubicBezTo>
                  <a:pt x="45483" y="2235200"/>
                  <a:pt x="0" y="2189717"/>
                  <a:pt x="0" y="21336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9920883" y="3251200"/>
            <a:ext cx="342900" cy="457200"/>
          </a:xfrm>
          <a:custGeom>
            <a:avLst/>
            <a:gdLst/>
            <a:ahLst/>
            <a:cxnLst/>
            <a:rect l="l" t="t" r="r" b="b"/>
            <a:pathLst>
              <a:path w="342900" h="457200">
                <a:moveTo>
                  <a:pt x="0" y="57150"/>
                </a:moveTo>
                <a:cubicBezTo>
                  <a:pt x="0" y="25628"/>
                  <a:pt x="25628" y="0"/>
                  <a:pt x="57150" y="0"/>
                </a:cubicBezTo>
                <a:lnTo>
                  <a:pt x="190649" y="0"/>
                </a:lnTo>
                <a:cubicBezTo>
                  <a:pt x="205829" y="0"/>
                  <a:pt x="220385" y="5983"/>
                  <a:pt x="231100" y="16699"/>
                </a:cubicBezTo>
                <a:lnTo>
                  <a:pt x="326201" y="111889"/>
                </a:lnTo>
                <a:cubicBezTo>
                  <a:pt x="336917" y="122605"/>
                  <a:pt x="342900" y="137160"/>
                  <a:pt x="342900" y="152340"/>
                </a:cubicBezTo>
                <a:lnTo>
                  <a:pt x="342900" y="400050"/>
                </a:lnTo>
                <a:cubicBezTo>
                  <a:pt x="342900" y="431572"/>
                  <a:pt x="317272" y="457200"/>
                  <a:pt x="285750" y="457200"/>
                </a:cubicBezTo>
                <a:lnTo>
                  <a:pt x="57150" y="457200"/>
                </a:lnTo>
                <a:cubicBezTo>
                  <a:pt x="25628" y="457200"/>
                  <a:pt x="0" y="431572"/>
                  <a:pt x="0" y="400050"/>
                </a:cubicBezTo>
                <a:lnTo>
                  <a:pt x="0" y="57150"/>
                </a:lnTo>
                <a:close/>
                <a:moveTo>
                  <a:pt x="185738" y="52239"/>
                </a:moveTo>
                <a:lnTo>
                  <a:pt x="185738" y="135731"/>
                </a:lnTo>
                <a:cubicBezTo>
                  <a:pt x="185738" y="147608"/>
                  <a:pt x="195292" y="157163"/>
                  <a:pt x="207169" y="157163"/>
                </a:cubicBezTo>
                <a:lnTo>
                  <a:pt x="290661" y="157163"/>
                </a:lnTo>
                <a:lnTo>
                  <a:pt x="185738" y="52239"/>
                </a:lnTo>
                <a:close/>
                <a:moveTo>
                  <a:pt x="107156" y="228600"/>
                </a:moveTo>
                <a:cubicBezTo>
                  <a:pt x="95280" y="228600"/>
                  <a:pt x="85725" y="238155"/>
                  <a:pt x="85725" y="250031"/>
                </a:cubicBezTo>
                <a:cubicBezTo>
                  <a:pt x="85725" y="261908"/>
                  <a:pt x="95280" y="271463"/>
                  <a:pt x="107156" y="271463"/>
                </a:cubicBezTo>
                <a:lnTo>
                  <a:pt x="235744" y="271463"/>
                </a:lnTo>
                <a:cubicBezTo>
                  <a:pt x="247620" y="271463"/>
                  <a:pt x="257175" y="261908"/>
                  <a:pt x="257175" y="250031"/>
                </a:cubicBezTo>
                <a:cubicBezTo>
                  <a:pt x="257175" y="238155"/>
                  <a:pt x="247620" y="228600"/>
                  <a:pt x="235744" y="228600"/>
                </a:cubicBezTo>
                <a:lnTo>
                  <a:pt x="107156" y="228600"/>
                </a:lnTo>
                <a:close/>
                <a:moveTo>
                  <a:pt x="107156" y="314325"/>
                </a:moveTo>
                <a:cubicBezTo>
                  <a:pt x="95280" y="314325"/>
                  <a:pt x="85725" y="323880"/>
                  <a:pt x="85725" y="335756"/>
                </a:cubicBezTo>
                <a:cubicBezTo>
                  <a:pt x="85725" y="347633"/>
                  <a:pt x="95280" y="357188"/>
                  <a:pt x="107156" y="357188"/>
                </a:cubicBezTo>
                <a:lnTo>
                  <a:pt x="235744" y="357188"/>
                </a:lnTo>
                <a:cubicBezTo>
                  <a:pt x="247620" y="357188"/>
                  <a:pt x="257175" y="347633"/>
                  <a:pt x="257175" y="335756"/>
                </a:cubicBezTo>
                <a:cubicBezTo>
                  <a:pt x="257175" y="323880"/>
                  <a:pt x="247620" y="314325"/>
                  <a:pt x="235744" y="314325"/>
                </a:cubicBezTo>
                <a:lnTo>
                  <a:pt x="107156" y="314325"/>
                </a:ln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5" name="Text 12"/>
          <p:cNvSpPr/>
          <p:nvPr/>
        </p:nvSpPr>
        <p:spPr>
          <a:xfrm>
            <a:off x="8322866" y="3860800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Módulo de Reportes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8449866" y="4318000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Generación automática de informes detallados y cuadros de mando para la toma de decisiones.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" y="1651000"/>
            <a:ext cx="1214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Límites del Proyecto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565400"/>
            <a:ext cx="5638800" cy="2641600"/>
          </a:xfrm>
          <a:custGeom>
            <a:avLst/>
            <a:gdLst/>
            <a:ahLst/>
            <a:cxnLst/>
            <a:rect l="l" t="t" r="r" b="b"/>
            <a:pathLst>
              <a:path w="5638800" h="2641600">
                <a:moveTo>
                  <a:pt x="101596" y="0"/>
                </a:moveTo>
                <a:lnTo>
                  <a:pt x="5537204" y="0"/>
                </a:lnTo>
                <a:cubicBezTo>
                  <a:pt x="5593314" y="0"/>
                  <a:pt x="5638800" y="45486"/>
                  <a:pt x="5638800" y="101596"/>
                </a:cubicBezTo>
                <a:lnTo>
                  <a:pt x="5638800" y="2540004"/>
                </a:lnTo>
                <a:cubicBezTo>
                  <a:pt x="5638800" y="2596114"/>
                  <a:pt x="5593314" y="2641600"/>
                  <a:pt x="55372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5" name="Text 2"/>
          <p:cNvSpPr/>
          <p:nvPr/>
        </p:nvSpPr>
        <p:spPr>
          <a:xfrm>
            <a:off x="558800" y="2870200"/>
            <a:ext cx="5334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Alcance Actual (Fase 1)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58800" y="3479800"/>
            <a:ext cx="5029200" cy="142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Gestión de usuarios y roles básicos.</a:t>
            </a:r>
            <a:endParaRPr lang="en-US" sz="1600" dirty="0"/>
          </a:p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Funcionalidades principales de los módulos de Datos, Proyectos y Reportes.</a:t>
            </a:r>
            <a:endParaRPr lang="en-US" sz="1600" dirty="0"/>
          </a:p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Interfaz de usuario responsive y accesible.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6299200" y="2565400"/>
            <a:ext cx="5638800" cy="2641600"/>
          </a:xfrm>
          <a:custGeom>
            <a:avLst/>
            <a:gdLst/>
            <a:ahLst/>
            <a:cxnLst/>
            <a:rect l="l" t="t" r="r" b="b"/>
            <a:pathLst>
              <a:path w="5638800" h="2641600">
                <a:moveTo>
                  <a:pt x="101596" y="0"/>
                </a:moveTo>
                <a:lnTo>
                  <a:pt x="5537204" y="0"/>
                </a:lnTo>
                <a:cubicBezTo>
                  <a:pt x="5593314" y="0"/>
                  <a:pt x="5638800" y="45486"/>
                  <a:pt x="5638800" y="101596"/>
                </a:cubicBezTo>
                <a:lnTo>
                  <a:pt x="5638800" y="2540004"/>
                </a:lnTo>
                <a:cubicBezTo>
                  <a:pt x="5638800" y="2596114"/>
                  <a:pt x="5593314" y="2641600"/>
                  <a:pt x="5537204" y="2641600"/>
                </a:cubicBezTo>
                <a:lnTo>
                  <a:pt x="101596" y="2641600"/>
                </a:lnTo>
                <a:cubicBezTo>
                  <a:pt x="45486" y="2641600"/>
                  <a:pt x="0" y="2596114"/>
                  <a:pt x="0" y="2540004"/>
                </a:cubicBezTo>
                <a:lnTo>
                  <a:pt x="0" y="101596"/>
                </a:lnTo>
                <a:cubicBezTo>
                  <a:pt x="0" y="45486"/>
                  <a:pt x="45486" y="0"/>
                  <a:pt x="10159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8" name="Text 5"/>
          <p:cNvSpPr/>
          <p:nvPr/>
        </p:nvSpPr>
        <p:spPr>
          <a:xfrm>
            <a:off x="6604000" y="2870200"/>
            <a:ext cx="5334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Futuras Implementaciones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604000" y="3479800"/>
            <a:ext cx="5029200" cy="1422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Integración con sistemas de terceros (APIs).</a:t>
            </a:r>
            <a:endParaRPr lang="en-US" sz="1600" dirty="0"/>
          </a:p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Módulo de inteligencia de negocio y analítica avanzada.</a:t>
            </a:r>
            <a:endParaRPr lang="en-US" sz="1600" dirty="0"/>
          </a:p>
          <a:p>
            <a:pPr marL="254000" indent="-254000">
              <a:lnSpc>
                <a:spcPct val="130000"/>
              </a:lnSpc>
              <a:spcBef>
                <a:spcPts val="10"/>
              </a:spcBef>
              <a:buSzPct val="100000"/>
              <a:buChar char="•"/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Aplicación móvil para gestión en campo.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Tecnologías Usadas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pic>
        <p:nvPicPr>
          <p:cNvPr id="3" name="Image 1" descr="https://kimi-web-img.moonshot.cn/img/datascientest.com/8da46dfcda4a38a9590b5cf14967d316b95cd6fc.png">    </p:cNvPr>
          <p:cNvPicPr>
            <a:picLocks noChangeAspect="1"/>
          </p:cNvPicPr>
          <p:nvPr/>
        </p:nvPicPr>
        <p:blipFill>
          <a:blip r:embed="rId2"/>
          <a:srcRect l="25000" r="25000" t="0" b="0"/>
          <a:stretch/>
        </p:blipFill>
        <p:spPr>
          <a:xfrm>
            <a:off x="1549400" y="1803400"/>
            <a:ext cx="3251200" cy="3251200"/>
          </a:xfrm>
          <a:prstGeom prst="roundRect">
            <a:avLst>
              <a:gd name="adj" fmla="val 0"/>
            </a:avLst>
          </a:prstGeom>
        </p:spPr>
      </p:pic>
      <p:sp>
        <p:nvSpPr>
          <p:cNvPr id="4" name="Text 0"/>
          <p:cNvSpPr/>
          <p:nvPr/>
        </p:nvSpPr>
        <p:spPr>
          <a:xfrm>
            <a:off x="6502400" y="889000"/>
            <a:ext cx="54356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Stack Tecnológico: Backend</a:t>
            </a:r>
            <a:endParaRPr lang="en-US" sz="1600" dirty="0"/>
          </a:p>
        </p:txBody>
      </p:sp>
      <p:sp>
        <p:nvSpPr>
          <p:cNvPr id="5" name="Text 1"/>
          <p:cNvSpPr/>
          <p:nvPr/>
        </p:nvSpPr>
        <p:spPr>
          <a:xfrm>
            <a:off x="6502400" y="2108200"/>
            <a:ext cx="5740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C6C6C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Django &amp; Python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6502400" y="2514600"/>
            <a:ext cx="5435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núcleo robusto y seguro de nuestra aplicación.</a:t>
            </a:r>
            <a:endParaRPr lang="en-US" sz="1600" dirty="0"/>
          </a:p>
        </p:txBody>
      </p:sp>
      <p:sp>
        <p:nvSpPr>
          <p:cNvPr id="7" name="Shape 3"/>
          <p:cNvSpPr/>
          <p:nvPr/>
        </p:nvSpPr>
        <p:spPr>
          <a:xfrm>
            <a:off x="6540500" y="3530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8" name="Text 4"/>
          <p:cNvSpPr/>
          <p:nvPr/>
        </p:nvSpPr>
        <p:spPr>
          <a:xfrm>
            <a:off x="6858000" y="3530600"/>
            <a:ext cx="5080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Rápido Desarrollo: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Framework que agiliza la creación de aplicaciones web complejas.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6540500" y="4292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0" name="Text 6"/>
          <p:cNvSpPr/>
          <p:nvPr/>
        </p:nvSpPr>
        <p:spPr>
          <a:xfrm>
            <a:off x="6858000" y="4292600"/>
            <a:ext cx="5080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Seguridad Integrada: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Protección contra vulnerabilidades web comunes (SQLi, XSS, CSRF).</a:t>
            </a:r>
            <a:endParaRPr lang="en-US" sz="1600" dirty="0"/>
          </a:p>
        </p:txBody>
      </p:sp>
      <p:sp>
        <p:nvSpPr>
          <p:cNvPr id="11" name="Shape 7"/>
          <p:cNvSpPr/>
          <p:nvPr/>
        </p:nvSpPr>
        <p:spPr>
          <a:xfrm>
            <a:off x="6540500" y="5054600"/>
            <a:ext cx="177800" cy="203200"/>
          </a:xfrm>
          <a:custGeom>
            <a:avLst/>
            <a:gdLst/>
            <a:ahLst/>
            <a:cxnLst/>
            <a:rect l="l" t="t" r="r" b="b"/>
            <a:pathLst>
              <a:path w="177800" h="203200">
                <a:moveTo>
                  <a:pt x="172561" y="27821"/>
                </a:moveTo>
                <a:cubicBezTo>
                  <a:pt x="178237" y="31948"/>
                  <a:pt x="179507" y="39886"/>
                  <a:pt x="175379" y="45561"/>
                </a:cubicBezTo>
                <a:lnTo>
                  <a:pt x="73779" y="185261"/>
                </a:lnTo>
                <a:cubicBezTo>
                  <a:pt x="71596" y="188278"/>
                  <a:pt x="68223" y="190143"/>
                  <a:pt x="64492" y="190460"/>
                </a:cubicBezTo>
                <a:cubicBezTo>
                  <a:pt x="60762" y="190778"/>
                  <a:pt x="57150" y="189389"/>
                  <a:pt x="54531" y="186769"/>
                </a:cubicBezTo>
                <a:lnTo>
                  <a:pt x="3731" y="135969"/>
                </a:lnTo>
                <a:cubicBezTo>
                  <a:pt x="-1230" y="131008"/>
                  <a:pt x="-1230" y="122952"/>
                  <a:pt x="3731" y="117991"/>
                </a:cubicBezTo>
                <a:cubicBezTo>
                  <a:pt x="8692" y="113030"/>
                  <a:pt x="16748" y="113030"/>
                  <a:pt x="21709" y="117991"/>
                </a:cubicBezTo>
                <a:lnTo>
                  <a:pt x="61992" y="158274"/>
                </a:lnTo>
                <a:lnTo>
                  <a:pt x="154861" y="30599"/>
                </a:lnTo>
                <a:cubicBezTo>
                  <a:pt x="158988" y="24924"/>
                  <a:pt x="166926" y="23654"/>
                  <a:pt x="172601" y="27781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2" name="Text 8"/>
          <p:cNvSpPr/>
          <p:nvPr/>
        </p:nvSpPr>
        <p:spPr>
          <a:xfrm>
            <a:off x="6858000" y="5054600"/>
            <a:ext cx="50800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Escalabilidad y Mantenibilidad:</a:t>
            </a:r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Arquitectura clara que permite crecer y adaptarse a futuras necesidades.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" y="1778000"/>
            <a:ext cx="1214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Stack Tecnológico: Frontend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756767" y="2895600"/>
            <a:ext cx="685800" cy="609600"/>
          </a:xfrm>
          <a:custGeom>
            <a:avLst/>
            <a:gdLst/>
            <a:ahLst/>
            <a:cxnLst/>
            <a:rect l="l" t="t" r="r" b="b"/>
            <a:pathLst>
              <a:path w="685800" h="609600">
                <a:moveTo>
                  <a:pt x="397073" y="239792"/>
                </a:moveTo>
                <a:cubicBezTo>
                  <a:pt x="397073" y="213479"/>
                  <a:pt x="378500" y="198953"/>
                  <a:pt x="345877" y="198953"/>
                </a:cubicBezTo>
                <a:lnTo>
                  <a:pt x="285869" y="198953"/>
                </a:lnTo>
                <a:lnTo>
                  <a:pt x="285869" y="283726"/>
                </a:lnTo>
                <a:lnTo>
                  <a:pt x="336471" y="283726"/>
                </a:lnTo>
                <a:cubicBezTo>
                  <a:pt x="375523" y="283607"/>
                  <a:pt x="397073" y="267891"/>
                  <a:pt x="397073" y="239792"/>
                </a:cubicBezTo>
                <a:close/>
                <a:moveTo>
                  <a:pt x="615553" y="224552"/>
                </a:moveTo>
                <a:cubicBezTo>
                  <a:pt x="604242" y="187762"/>
                  <a:pt x="602575" y="142637"/>
                  <a:pt x="603885" y="107752"/>
                </a:cubicBezTo>
                <a:cubicBezTo>
                  <a:pt x="605195" y="71438"/>
                  <a:pt x="576858" y="38100"/>
                  <a:pt x="538758" y="38100"/>
                </a:cubicBezTo>
                <a:lnTo>
                  <a:pt x="147280" y="38100"/>
                </a:lnTo>
                <a:cubicBezTo>
                  <a:pt x="109061" y="38100"/>
                  <a:pt x="80843" y="71557"/>
                  <a:pt x="82153" y="107752"/>
                </a:cubicBezTo>
                <a:cubicBezTo>
                  <a:pt x="83344" y="142637"/>
                  <a:pt x="81796" y="187762"/>
                  <a:pt x="70485" y="224552"/>
                </a:cubicBezTo>
                <a:cubicBezTo>
                  <a:pt x="59055" y="261461"/>
                  <a:pt x="39886" y="284797"/>
                  <a:pt x="8334" y="287774"/>
                </a:cubicBezTo>
                <a:lnTo>
                  <a:pt x="8334" y="321707"/>
                </a:lnTo>
                <a:cubicBezTo>
                  <a:pt x="39767" y="324683"/>
                  <a:pt x="59055" y="348020"/>
                  <a:pt x="70485" y="384929"/>
                </a:cubicBezTo>
                <a:cubicBezTo>
                  <a:pt x="81796" y="421719"/>
                  <a:pt x="83463" y="466844"/>
                  <a:pt x="82153" y="501729"/>
                </a:cubicBezTo>
                <a:cubicBezTo>
                  <a:pt x="80843" y="538043"/>
                  <a:pt x="109180" y="571381"/>
                  <a:pt x="147280" y="571381"/>
                </a:cubicBezTo>
                <a:lnTo>
                  <a:pt x="538639" y="571381"/>
                </a:lnTo>
                <a:cubicBezTo>
                  <a:pt x="576858" y="571381"/>
                  <a:pt x="605076" y="537924"/>
                  <a:pt x="603766" y="501729"/>
                </a:cubicBezTo>
                <a:cubicBezTo>
                  <a:pt x="602575" y="466844"/>
                  <a:pt x="604123" y="421719"/>
                  <a:pt x="615434" y="384929"/>
                </a:cubicBezTo>
                <a:cubicBezTo>
                  <a:pt x="626864" y="348020"/>
                  <a:pt x="646033" y="324683"/>
                  <a:pt x="677466" y="321707"/>
                </a:cubicBezTo>
                <a:lnTo>
                  <a:pt x="677466" y="287774"/>
                </a:lnTo>
                <a:cubicBezTo>
                  <a:pt x="646152" y="284797"/>
                  <a:pt x="626864" y="261461"/>
                  <a:pt x="615553" y="224552"/>
                </a:cubicBezTo>
                <a:close/>
                <a:moveTo>
                  <a:pt x="357426" y="446603"/>
                </a:moveTo>
                <a:lnTo>
                  <a:pt x="240863" y="446603"/>
                </a:lnTo>
                <a:lnTo>
                  <a:pt x="240863" y="162878"/>
                </a:lnTo>
                <a:lnTo>
                  <a:pt x="356830" y="162878"/>
                </a:lnTo>
                <a:cubicBezTo>
                  <a:pt x="408384" y="162878"/>
                  <a:pt x="442198" y="190738"/>
                  <a:pt x="442198" y="233601"/>
                </a:cubicBezTo>
                <a:cubicBezTo>
                  <a:pt x="442198" y="263723"/>
                  <a:pt x="419457" y="290632"/>
                  <a:pt x="390406" y="295275"/>
                </a:cubicBezTo>
                <a:lnTo>
                  <a:pt x="390406" y="296823"/>
                </a:lnTo>
                <a:cubicBezTo>
                  <a:pt x="429935" y="301109"/>
                  <a:pt x="456486" y="328493"/>
                  <a:pt x="456486" y="366236"/>
                </a:cubicBezTo>
                <a:cubicBezTo>
                  <a:pt x="456486" y="416362"/>
                  <a:pt x="419219" y="446603"/>
                  <a:pt x="357426" y="446603"/>
                </a:cubicBezTo>
                <a:close/>
                <a:moveTo>
                  <a:pt x="345519" y="317183"/>
                </a:moveTo>
                <a:lnTo>
                  <a:pt x="285869" y="317183"/>
                </a:lnTo>
                <a:lnTo>
                  <a:pt x="285869" y="410528"/>
                </a:lnTo>
                <a:lnTo>
                  <a:pt x="348139" y="410528"/>
                </a:lnTo>
                <a:cubicBezTo>
                  <a:pt x="388858" y="410528"/>
                  <a:pt x="410408" y="394216"/>
                  <a:pt x="410408" y="363498"/>
                </a:cubicBezTo>
                <a:cubicBezTo>
                  <a:pt x="410408" y="332899"/>
                  <a:pt x="388263" y="317183"/>
                  <a:pt x="345519" y="317183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5" name="Text 2"/>
          <p:cNvSpPr/>
          <p:nvPr/>
        </p:nvSpPr>
        <p:spPr>
          <a:xfrm>
            <a:off x="330200" y="3657600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Bootstrap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7200" y="4114800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Para una interfaz 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highlight>
                  <a:srgbClr val="C6C6C6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responsiva 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 moderna que se adapta a cualquier dispositivo.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829300" y="28956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403384" y="-11787"/>
                </a:moveTo>
                <a:cubicBezTo>
                  <a:pt x="417552" y="-1548"/>
                  <a:pt x="422791" y="17026"/>
                  <a:pt x="416362" y="33218"/>
                </a:cubicBezTo>
                <a:lnTo>
                  <a:pt x="323017" y="266700"/>
                </a:lnTo>
                <a:lnTo>
                  <a:pt x="495300" y="266700"/>
                </a:lnTo>
                <a:cubicBezTo>
                  <a:pt x="511373" y="266700"/>
                  <a:pt x="525661" y="276701"/>
                  <a:pt x="531138" y="291822"/>
                </a:cubicBezTo>
                <a:cubicBezTo>
                  <a:pt x="536615" y="306943"/>
                  <a:pt x="531971" y="323850"/>
                  <a:pt x="519708" y="334089"/>
                </a:cubicBezTo>
                <a:lnTo>
                  <a:pt x="176808" y="619839"/>
                </a:lnTo>
                <a:cubicBezTo>
                  <a:pt x="163354" y="631031"/>
                  <a:pt x="144185" y="631627"/>
                  <a:pt x="130016" y="621387"/>
                </a:cubicBezTo>
                <a:cubicBezTo>
                  <a:pt x="115848" y="611148"/>
                  <a:pt x="110609" y="592574"/>
                  <a:pt x="117038" y="576382"/>
                </a:cubicBezTo>
                <a:lnTo>
                  <a:pt x="210383" y="342900"/>
                </a:lnTo>
                <a:lnTo>
                  <a:pt x="38100" y="342900"/>
                </a:lnTo>
                <a:cubicBezTo>
                  <a:pt x="22027" y="342900"/>
                  <a:pt x="7739" y="332899"/>
                  <a:pt x="2262" y="317778"/>
                </a:cubicBezTo>
                <a:cubicBezTo>
                  <a:pt x="-3215" y="302657"/>
                  <a:pt x="1429" y="285750"/>
                  <a:pt x="13692" y="275511"/>
                </a:cubicBezTo>
                <a:lnTo>
                  <a:pt x="356592" y="-10239"/>
                </a:lnTo>
                <a:cubicBezTo>
                  <a:pt x="370046" y="-21431"/>
                  <a:pt x="389215" y="-22027"/>
                  <a:pt x="403384" y="-11787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8" name="Text 5"/>
          <p:cNvSpPr/>
          <p:nvPr/>
        </p:nvSpPr>
        <p:spPr>
          <a:xfrm>
            <a:off x="4326533" y="3657600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AJAX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453533" y="4114800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Para una 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highlight>
                  <a:srgbClr val="C6C6C6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experiencia de usuario dinámica 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sin necesidad de recargar la página.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9825633" y="28956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304800" y="190500"/>
                </a:moveTo>
                <a:lnTo>
                  <a:pt x="304800" y="304800"/>
                </a:lnTo>
                <a:lnTo>
                  <a:pt x="457200" y="304800"/>
                </a:lnTo>
                <a:lnTo>
                  <a:pt x="457200" y="190500"/>
                </a:lnTo>
                <a:lnTo>
                  <a:pt x="304800" y="190500"/>
                </a:lnTo>
                <a:close/>
                <a:moveTo>
                  <a:pt x="228600" y="190500"/>
                </a:moveTo>
                <a:lnTo>
                  <a:pt x="76200" y="190500"/>
                </a:lnTo>
                <a:lnTo>
                  <a:pt x="76200" y="304800"/>
                </a:lnTo>
                <a:lnTo>
                  <a:pt x="228600" y="304800"/>
                </a:lnTo>
                <a:lnTo>
                  <a:pt x="228600" y="190500"/>
                </a:lnTo>
                <a:close/>
                <a:moveTo>
                  <a:pt x="0" y="381000"/>
                </a:moveTo>
                <a:lnTo>
                  <a:pt x="0" y="114300"/>
                </a:lnTo>
                <a:cubicBezTo>
                  <a:pt x="0" y="72271"/>
                  <a:pt x="34171" y="38100"/>
                  <a:pt x="76200" y="38100"/>
                </a:cubicBezTo>
                <a:lnTo>
                  <a:pt x="457200" y="38100"/>
                </a:lnTo>
                <a:cubicBezTo>
                  <a:pt x="499229" y="38100"/>
                  <a:pt x="533400" y="72271"/>
                  <a:pt x="533400" y="114300"/>
                </a:cubicBezTo>
                <a:lnTo>
                  <a:pt x="533400" y="495300"/>
                </a:lnTo>
                <a:cubicBezTo>
                  <a:pt x="533400" y="537329"/>
                  <a:pt x="499229" y="571500"/>
                  <a:pt x="457200" y="571500"/>
                </a:cubicBezTo>
                <a:lnTo>
                  <a:pt x="76200" y="571500"/>
                </a:lnTo>
                <a:cubicBezTo>
                  <a:pt x="34171" y="571500"/>
                  <a:pt x="0" y="537329"/>
                  <a:pt x="0" y="495300"/>
                </a:cubicBezTo>
                <a:lnTo>
                  <a:pt x="0" y="381000"/>
                </a:lnTo>
                <a:close/>
                <a:moveTo>
                  <a:pt x="457200" y="381000"/>
                </a:moveTo>
                <a:lnTo>
                  <a:pt x="304800" y="381000"/>
                </a:lnTo>
                <a:lnTo>
                  <a:pt x="304800" y="495300"/>
                </a:lnTo>
                <a:lnTo>
                  <a:pt x="457200" y="495300"/>
                </a:lnTo>
                <a:lnTo>
                  <a:pt x="457200" y="381000"/>
                </a:lnTo>
                <a:close/>
                <a:moveTo>
                  <a:pt x="228600" y="495300"/>
                </a:moveTo>
                <a:lnTo>
                  <a:pt x="228600" y="381000"/>
                </a:lnTo>
                <a:lnTo>
                  <a:pt x="76200" y="381000"/>
                </a:lnTo>
                <a:lnTo>
                  <a:pt x="76200" y="495300"/>
                </a:lnTo>
                <a:lnTo>
                  <a:pt x="228600" y="495300"/>
                </a:ln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1" name="Text 8"/>
          <p:cNvSpPr/>
          <p:nvPr/>
        </p:nvSpPr>
        <p:spPr>
          <a:xfrm>
            <a:off x="8322866" y="3657600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DataTables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8449866" y="4114800"/>
            <a:ext cx="32893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Para la gestión avanzada de tablas, con funcionalidades de 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highlight>
                  <a:srgbClr val="C6C6C6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búsqueda, ordenación y paginación </a:t>
            </a:r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" y="1371600"/>
            <a:ext cx="1214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Gestión de Datos y Colaboración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387600"/>
            <a:ext cx="5638800" cy="3098800"/>
          </a:xfrm>
          <a:custGeom>
            <a:avLst/>
            <a:gdLst/>
            <a:ahLst/>
            <a:cxnLst/>
            <a:rect l="l" t="t" r="r" b="b"/>
            <a:pathLst>
              <a:path w="5638800" h="3098800">
                <a:moveTo>
                  <a:pt x="101610" y="0"/>
                </a:moveTo>
                <a:lnTo>
                  <a:pt x="5537190" y="0"/>
                </a:lnTo>
                <a:cubicBezTo>
                  <a:pt x="5593308" y="0"/>
                  <a:pt x="5638800" y="45492"/>
                  <a:pt x="5638800" y="101610"/>
                </a:cubicBezTo>
                <a:lnTo>
                  <a:pt x="5638800" y="2997190"/>
                </a:lnTo>
                <a:cubicBezTo>
                  <a:pt x="5638800" y="3053308"/>
                  <a:pt x="5593308" y="3098800"/>
                  <a:pt x="5537190" y="3098800"/>
                </a:cubicBezTo>
                <a:lnTo>
                  <a:pt x="101610" y="3098800"/>
                </a:lnTo>
                <a:cubicBezTo>
                  <a:pt x="45492" y="3098800"/>
                  <a:pt x="0" y="3053308"/>
                  <a:pt x="0" y="2997190"/>
                </a:cubicBezTo>
                <a:lnTo>
                  <a:pt x="0" y="101610"/>
                </a:lnTo>
                <a:cubicBezTo>
                  <a:pt x="0" y="45530"/>
                  <a:pt x="45530" y="0"/>
                  <a:pt x="10161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2806700" y="26924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533400" y="245031"/>
                </a:moveTo>
                <a:cubicBezTo>
                  <a:pt x="515779" y="256699"/>
                  <a:pt x="495538" y="266105"/>
                  <a:pt x="474464" y="273606"/>
                </a:cubicBezTo>
                <a:cubicBezTo>
                  <a:pt x="418505" y="293608"/>
                  <a:pt x="345043" y="304800"/>
                  <a:pt x="266700" y="304800"/>
                </a:cubicBezTo>
                <a:cubicBezTo>
                  <a:pt x="188357" y="304800"/>
                  <a:pt x="114776" y="293489"/>
                  <a:pt x="58936" y="273606"/>
                </a:cubicBezTo>
                <a:cubicBezTo>
                  <a:pt x="37981" y="266105"/>
                  <a:pt x="17621" y="256699"/>
                  <a:pt x="0" y="245031"/>
                </a:cubicBezTo>
                <a:lnTo>
                  <a:pt x="0" y="342900"/>
                </a:lnTo>
                <a:cubicBezTo>
                  <a:pt x="0" y="395526"/>
                  <a:pt x="119420" y="438150"/>
                  <a:pt x="266700" y="438150"/>
                </a:cubicBezTo>
                <a:cubicBezTo>
                  <a:pt x="413980" y="438150"/>
                  <a:pt x="533400" y="395526"/>
                  <a:pt x="533400" y="342900"/>
                </a:cubicBezTo>
                <a:lnTo>
                  <a:pt x="533400" y="245031"/>
                </a:lnTo>
                <a:close/>
                <a:moveTo>
                  <a:pt x="533400" y="152400"/>
                </a:moveTo>
                <a:lnTo>
                  <a:pt x="533400" y="95250"/>
                </a:lnTo>
                <a:cubicBezTo>
                  <a:pt x="533400" y="42624"/>
                  <a:pt x="413980" y="0"/>
                  <a:pt x="266700" y="0"/>
                </a:cubicBezTo>
                <a:cubicBezTo>
                  <a:pt x="119420" y="0"/>
                  <a:pt x="0" y="42624"/>
                  <a:pt x="0" y="95250"/>
                </a:cubicBezTo>
                <a:lnTo>
                  <a:pt x="0" y="152400"/>
                </a:lnTo>
                <a:cubicBezTo>
                  <a:pt x="0" y="205026"/>
                  <a:pt x="119420" y="247650"/>
                  <a:pt x="266700" y="247650"/>
                </a:cubicBezTo>
                <a:cubicBezTo>
                  <a:pt x="413980" y="247650"/>
                  <a:pt x="533400" y="205026"/>
                  <a:pt x="533400" y="152400"/>
                </a:cubicBezTo>
                <a:close/>
                <a:moveTo>
                  <a:pt x="474464" y="464106"/>
                </a:moveTo>
                <a:cubicBezTo>
                  <a:pt x="418624" y="483989"/>
                  <a:pt x="345162" y="495300"/>
                  <a:pt x="266700" y="495300"/>
                </a:cubicBezTo>
                <a:cubicBezTo>
                  <a:pt x="188238" y="495300"/>
                  <a:pt x="114776" y="483989"/>
                  <a:pt x="58936" y="464106"/>
                </a:cubicBezTo>
                <a:cubicBezTo>
                  <a:pt x="37981" y="456605"/>
                  <a:pt x="17621" y="447199"/>
                  <a:pt x="0" y="435531"/>
                </a:cubicBezTo>
                <a:lnTo>
                  <a:pt x="0" y="514350"/>
                </a:lnTo>
                <a:cubicBezTo>
                  <a:pt x="0" y="566976"/>
                  <a:pt x="119420" y="609600"/>
                  <a:pt x="266700" y="609600"/>
                </a:cubicBezTo>
                <a:cubicBezTo>
                  <a:pt x="413980" y="609600"/>
                  <a:pt x="533400" y="566976"/>
                  <a:pt x="533400" y="514350"/>
                </a:cubicBezTo>
                <a:lnTo>
                  <a:pt x="533400" y="435531"/>
                </a:lnTo>
                <a:cubicBezTo>
                  <a:pt x="515779" y="447199"/>
                  <a:pt x="495538" y="456605"/>
                  <a:pt x="474464" y="464106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6" name="Text 3"/>
          <p:cNvSpPr/>
          <p:nvPr/>
        </p:nvSpPr>
        <p:spPr>
          <a:xfrm>
            <a:off x="406400" y="3454400"/>
            <a:ext cx="5334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MySQL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558800" y="3962400"/>
            <a:ext cx="5029200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 sistema de gestión de bases de datos </a:t>
            </a:r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confiable, robusto y de alto rendimiento</a:t>
            </a:r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para almacenar y gestionar la información crítica del negocio.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6299200" y="2540000"/>
            <a:ext cx="5638800" cy="2794000"/>
          </a:xfrm>
          <a:custGeom>
            <a:avLst/>
            <a:gdLst/>
            <a:ahLst/>
            <a:cxnLst/>
            <a:rect l="l" t="t" r="r" b="b"/>
            <a:pathLst>
              <a:path w="5638800" h="2794000">
                <a:moveTo>
                  <a:pt x="101590" y="0"/>
                </a:moveTo>
                <a:lnTo>
                  <a:pt x="5537210" y="0"/>
                </a:lnTo>
                <a:cubicBezTo>
                  <a:pt x="5593317" y="0"/>
                  <a:pt x="5638800" y="45483"/>
                  <a:pt x="5638800" y="101590"/>
                </a:cubicBezTo>
                <a:lnTo>
                  <a:pt x="5638800" y="2692410"/>
                </a:lnTo>
                <a:cubicBezTo>
                  <a:pt x="5638800" y="2748517"/>
                  <a:pt x="5593317" y="2794000"/>
                  <a:pt x="5537210" y="2794000"/>
                </a:cubicBezTo>
                <a:lnTo>
                  <a:pt x="101590" y="2794000"/>
                </a:lnTo>
                <a:cubicBezTo>
                  <a:pt x="45483" y="2794000"/>
                  <a:pt x="0" y="2748517"/>
                  <a:pt x="0" y="2692410"/>
                </a:cubicBezTo>
                <a:lnTo>
                  <a:pt x="0" y="101590"/>
                </a:lnTo>
                <a:cubicBezTo>
                  <a:pt x="0" y="45521"/>
                  <a:pt x="45521" y="0"/>
                  <a:pt x="10159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9" name="Shape 6"/>
          <p:cNvSpPr/>
          <p:nvPr/>
        </p:nvSpPr>
        <p:spPr>
          <a:xfrm>
            <a:off x="8280400" y="28448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207050" y="473154"/>
                </a:moveTo>
                <a:cubicBezTo>
                  <a:pt x="207050" y="475536"/>
                  <a:pt x="204311" y="477441"/>
                  <a:pt x="200858" y="477441"/>
                </a:cubicBezTo>
                <a:cubicBezTo>
                  <a:pt x="196929" y="477798"/>
                  <a:pt x="194191" y="475893"/>
                  <a:pt x="194191" y="473154"/>
                </a:cubicBezTo>
                <a:cubicBezTo>
                  <a:pt x="194191" y="470773"/>
                  <a:pt x="196929" y="468868"/>
                  <a:pt x="200382" y="468868"/>
                </a:cubicBezTo>
                <a:cubicBezTo>
                  <a:pt x="203954" y="468511"/>
                  <a:pt x="207050" y="470416"/>
                  <a:pt x="207050" y="473154"/>
                </a:cubicBezTo>
                <a:close/>
                <a:moveTo>
                  <a:pt x="170021" y="467797"/>
                </a:moveTo>
                <a:cubicBezTo>
                  <a:pt x="169188" y="470178"/>
                  <a:pt x="171569" y="472916"/>
                  <a:pt x="175141" y="473631"/>
                </a:cubicBezTo>
                <a:cubicBezTo>
                  <a:pt x="178237" y="474821"/>
                  <a:pt x="181808" y="473631"/>
                  <a:pt x="182523" y="471249"/>
                </a:cubicBezTo>
                <a:cubicBezTo>
                  <a:pt x="183237" y="468868"/>
                  <a:pt x="180975" y="466130"/>
                  <a:pt x="177403" y="465058"/>
                </a:cubicBezTo>
                <a:cubicBezTo>
                  <a:pt x="174308" y="464225"/>
                  <a:pt x="170855" y="465415"/>
                  <a:pt x="170021" y="467797"/>
                </a:cubicBezTo>
                <a:close/>
                <a:moveTo>
                  <a:pt x="222647" y="465773"/>
                </a:moveTo>
                <a:cubicBezTo>
                  <a:pt x="219194" y="466606"/>
                  <a:pt x="216813" y="468868"/>
                  <a:pt x="217170" y="471607"/>
                </a:cubicBezTo>
                <a:cubicBezTo>
                  <a:pt x="217527" y="473988"/>
                  <a:pt x="220623" y="475536"/>
                  <a:pt x="224195" y="474702"/>
                </a:cubicBezTo>
                <a:cubicBezTo>
                  <a:pt x="227648" y="473869"/>
                  <a:pt x="230029" y="471607"/>
                  <a:pt x="229672" y="469225"/>
                </a:cubicBezTo>
                <a:cubicBezTo>
                  <a:pt x="229314" y="466963"/>
                  <a:pt x="226100" y="465415"/>
                  <a:pt x="222647" y="465773"/>
                </a:cubicBezTo>
                <a:close/>
                <a:moveTo>
                  <a:pt x="300990" y="9525"/>
                </a:moveTo>
                <a:cubicBezTo>
                  <a:pt x="135850" y="9525"/>
                  <a:pt x="9525" y="134898"/>
                  <a:pt x="9525" y="300038"/>
                </a:cubicBezTo>
                <a:cubicBezTo>
                  <a:pt x="9525" y="432078"/>
                  <a:pt x="92631" y="545068"/>
                  <a:pt x="211336" y="584835"/>
                </a:cubicBezTo>
                <a:cubicBezTo>
                  <a:pt x="226576" y="587573"/>
                  <a:pt x="231934" y="578167"/>
                  <a:pt x="231934" y="570428"/>
                </a:cubicBezTo>
                <a:cubicBezTo>
                  <a:pt x="231934" y="563047"/>
                  <a:pt x="231577" y="522327"/>
                  <a:pt x="231577" y="497324"/>
                </a:cubicBezTo>
                <a:cubicBezTo>
                  <a:pt x="231577" y="497324"/>
                  <a:pt x="148233" y="515183"/>
                  <a:pt x="130731" y="461843"/>
                </a:cubicBezTo>
                <a:cubicBezTo>
                  <a:pt x="130731" y="461843"/>
                  <a:pt x="117157" y="427196"/>
                  <a:pt x="97631" y="418267"/>
                </a:cubicBezTo>
                <a:cubicBezTo>
                  <a:pt x="97631" y="418267"/>
                  <a:pt x="70366" y="399574"/>
                  <a:pt x="99536" y="399931"/>
                </a:cubicBezTo>
                <a:cubicBezTo>
                  <a:pt x="99536" y="399931"/>
                  <a:pt x="129183" y="402312"/>
                  <a:pt x="145494" y="430649"/>
                </a:cubicBezTo>
                <a:cubicBezTo>
                  <a:pt x="171569" y="476607"/>
                  <a:pt x="215265" y="463391"/>
                  <a:pt x="232291" y="455533"/>
                </a:cubicBezTo>
                <a:cubicBezTo>
                  <a:pt x="235029" y="436483"/>
                  <a:pt x="242768" y="423267"/>
                  <a:pt x="251341" y="415409"/>
                </a:cubicBezTo>
                <a:cubicBezTo>
                  <a:pt x="184785" y="408027"/>
                  <a:pt x="117634" y="398383"/>
                  <a:pt x="117634" y="283845"/>
                </a:cubicBezTo>
                <a:cubicBezTo>
                  <a:pt x="117634" y="251103"/>
                  <a:pt x="126682" y="234672"/>
                  <a:pt x="145733" y="213717"/>
                </a:cubicBezTo>
                <a:cubicBezTo>
                  <a:pt x="142637" y="205978"/>
                  <a:pt x="132517" y="174069"/>
                  <a:pt x="148828" y="132874"/>
                </a:cubicBezTo>
                <a:cubicBezTo>
                  <a:pt x="173712" y="125135"/>
                  <a:pt x="230981" y="165021"/>
                  <a:pt x="230981" y="165021"/>
                </a:cubicBezTo>
                <a:cubicBezTo>
                  <a:pt x="254794" y="158353"/>
                  <a:pt x="280392" y="154900"/>
                  <a:pt x="305753" y="154900"/>
                </a:cubicBezTo>
                <a:cubicBezTo>
                  <a:pt x="331113" y="154900"/>
                  <a:pt x="356711" y="158353"/>
                  <a:pt x="380524" y="165021"/>
                </a:cubicBezTo>
                <a:cubicBezTo>
                  <a:pt x="380524" y="165021"/>
                  <a:pt x="437793" y="125016"/>
                  <a:pt x="462677" y="132874"/>
                </a:cubicBezTo>
                <a:cubicBezTo>
                  <a:pt x="478988" y="174188"/>
                  <a:pt x="468868" y="205978"/>
                  <a:pt x="465773" y="213717"/>
                </a:cubicBezTo>
                <a:cubicBezTo>
                  <a:pt x="484823" y="234791"/>
                  <a:pt x="496491" y="251222"/>
                  <a:pt x="496491" y="283845"/>
                </a:cubicBezTo>
                <a:cubicBezTo>
                  <a:pt x="496491" y="398740"/>
                  <a:pt x="426363" y="407908"/>
                  <a:pt x="359807" y="415409"/>
                </a:cubicBezTo>
                <a:cubicBezTo>
                  <a:pt x="370761" y="424815"/>
                  <a:pt x="380048" y="442674"/>
                  <a:pt x="380048" y="470654"/>
                </a:cubicBezTo>
                <a:cubicBezTo>
                  <a:pt x="380048" y="510778"/>
                  <a:pt x="379690" y="560427"/>
                  <a:pt x="379690" y="570190"/>
                </a:cubicBezTo>
                <a:cubicBezTo>
                  <a:pt x="379690" y="577929"/>
                  <a:pt x="385167" y="587335"/>
                  <a:pt x="400288" y="584597"/>
                </a:cubicBezTo>
                <a:cubicBezTo>
                  <a:pt x="519351" y="545068"/>
                  <a:pt x="600075" y="432078"/>
                  <a:pt x="600075" y="300038"/>
                </a:cubicBezTo>
                <a:cubicBezTo>
                  <a:pt x="600075" y="134898"/>
                  <a:pt x="466130" y="9525"/>
                  <a:pt x="300990" y="9525"/>
                </a:cubicBezTo>
                <a:close/>
                <a:moveTo>
                  <a:pt x="125254" y="420172"/>
                </a:moveTo>
                <a:cubicBezTo>
                  <a:pt x="123706" y="421362"/>
                  <a:pt x="124063" y="424101"/>
                  <a:pt x="126087" y="426363"/>
                </a:cubicBezTo>
                <a:cubicBezTo>
                  <a:pt x="127992" y="428268"/>
                  <a:pt x="130731" y="429101"/>
                  <a:pt x="132278" y="427553"/>
                </a:cubicBezTo>
                <a:cubicBezTo>
                  <a:pt x="133826" y="426363"/>
                  <a:pt x="133469" y="423624"/>
                  <a:pt x="131445" y="421362"/>
                </a:cubicBezTo>
                <a:cubicBezTo>
                  <a:pt x="129540" y="419457"/>
                  <a:pt x="126802" y="418624"/>
                  <a:pt x="125254" y="420172"/>
                </a:cubicBezTo>
                <a:close/>
                <a:moveTo>
                  <a:pt x="112395" y="410527"/>
                </a:moveTo>
                <a:cubicBezTo>
                  <a:pt x="111562" y="412075"/>
                  <a:pt x="112752" y="413980"/>
                  <a:pt x="115133" y="415171"/>
                </a:cubicBezTo>
                <a:cubicBezTo>
                  <a:pt x="117038" y="416362"/>
                  <a:pt x="119420" y="416004"/>
                  <a:pt x="120253" y="414337"/>
                </a:cubicBezTo>
                <a:cubicBezTo>
                  <a:pt x="121087" y="412790"/>
                  <a:pt x="119896" y="410885"/>
                  <a:pt x="117515" y="409694"/>
                </a:cubicBezTo>
                <a:cubicBezTo>
                  <a:pt x="115133" y="408980"/>
                  <a:pt x="113228" y="409337"/>
                  <a:pt x="112395" y="410527"/>
                </a:cubicBezTo>
                <a:close/>
                <a:moveTo>
                  <a:pt x="150971" y="452914"/>
                </a:moveTo>
                <a:cubicBezTo>
                  <a:pt x="149066" y="454462"/>
                  <a:pt x="149781" y="458033"/>
                  <a:pt x="152519" y="460296"/>
                </a:cubicBezTo>
                <a:cubicBezTo>
                  <a:pt x="155258" y="463034"/>
                  <a:pt x="158710" y="463391"/>
                  <a:pt x="160258" y="461486"/>
                </a:cubicBezTo>
                <a:cubicBezTo>
                  <a:pt x="161806" y="459938"/>
                  <a:pt x="161092" y="456367"/>
                  <a:pt x="158710" y="454104"/>
                </a:cubicBezTo>
                <a:cubicBezTo>
                  <a:pt x="156091" y="451366"/>
                  <a:pt x="152519" y="451009"/>
                  <a:pt x="150971" y="452914"/>
                </a:cubicBezTo>
                <a:close/>
                <a:moveTo>
                  <a:pt x="137398" y="435412"/>
                </a:moveTo>
                <a:cubicBezTo>
                  <a:pt x="135493" y="436602"/>
                  <a:pt x="135493" y="439698"/>
                  <a:pt x="137398" y="442436"/>
                </a:cubicBezTo>
                <a:cubicBezTo>
                  <a:pt x="139303" y="445175"/>
                  <a:pt x="142518" y="446365"/>
                  <a:pt x="144066" y="445175"/>
                </a:cubicBezTo>
                <a:cubicBezTo>
                  <a:pt x="145971" y="443627"/>
                  <a:pt x="145971" y="440531"/>
                  <a:pt x="144066" y="437793"/>
                </a:cubicBezTo>
                <a:cubicBezTo>
                  <a:pt x="142399" y="435054"/>
                  <a:pt x="139303" y="433864"/>
                  <a:pt x="137398" y="435412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0" name="Shape 7"/>
          <p:cNvSpPr/>
          <p:nvPr/>
        </p:nvSpPr>
        <p:spPr>
          <a:xfrm>
            <a:off x="9385300" y="2844800"/>
            <a:ext cx="533400" cy="609600"/>
          </a:xfrm>
          <a:custGeom>
            <a:avLst/>
            <a:gdLst/>
            <a:ahLst/>
            <a:cxnLst/>
            <a:rect l="l" t="t" r="r" b="b"/>
            <a:pathLst>
              <a:path w="533400" h="609600">
                <a:moveTo>
                  <a:pt x="467082" y="38100"/>
                </a:moveTo>
                <a:lnTo>
                  <a:pt x="66794" y="38100"/>
                </a:lnTo>
                <a:cubicBezTo>
                  <a:pt x="29885" y="38100"/>
                  <a:pt x="0" y="67985"/>
                  <a:pt x="0" y="104775"/>
                </a:cubicBezTo>
                <a:cubicBezTo>
                  <a:pt x="-119" y="104775"/>
                  <a:pt x="0" y="100013"/>
                  <a:pt x="0" y="504825"/>
                </a:cubicBezTo>
                <a:cubicBezTo>
                  <a:pt x="0" y="541615"/>
                  <a:pt x="29885" y="571500"/>
                  <a:pt x="66675" y="571500"/>
                </a:cubicBezTo>
                <a:lnTo>
                  <a:pt x="466963" y="571500"/>
                </a:lnTo>
                <a:cubicBezTo>
                  <a:pt x="503634" y="571262"/>
                  <a:pt x="533281" y="541496"/>
                  <a:pt x="533281" y="504825"/>
                </a:cubicBezTo>
                <a:lnTo>
                  <a:pt x="533281" y="104775"/>
                </a:lnTo>
                <a:cubicBezTo>
                  <a:pt x="533400" y="68104"/>
                  <a:pt x="503753" y="38338"/>
                  <a:pt x="467082" y="38100"/>
                </a:cubicBezTo>
                <a:close/>
                <a:moveTo>
                  <a:pt x="234553" y="442079"/>
                </a:moveTo>
                <a:cubicBezTo>
                  <a:pt x="234315" y="459581"/>
                  <a:pt x="220147" y="473750"/>
                  <a:pt x="202525" y="473750"/>
                </a:cubicBezTo>
                <a:lnTo>
                  <a:pt x="104061" y="473750"/>
                </a:lnTo>
                <a:cubicBezTo>
                  <a:pt x="86439" y="473869"/>
                  <a:pt x="72033" y="459700"/>
                  <a:pt x="71914" y="442079"/>
                </a:cubicBezTo>
                <a:lnTo>
                  <a:pt x="71914" y="139422"/>
                </a:lnTo>
                <a:cubicBezTo>
                  <a:pt x="71914" y="121801"/>
                  <a:pt x="86201" y="107394"/>
                  <a:pt x="103942" y="107394"/>
                </a:cubicBezTo>
                <a:lnTo>
                  <a:pt x="202644" y="107394"/>
                </a:lnTo>
                <a:cubicBezTo>
                  <a:pt x="220266" y="107394"/>
                  <a:pt x="234672" y="121682"/>
                  <a:pt x="234672" y="139422"/>
                </a:cubicBezTo>
                <a:lnTo>
                  <a:pt x="234672" y="442079"/>
                </a:lnTo>
                <a:lnTo>
                  <a:pt x="234553" y="442079"/>
                </a:lnTo>
                <a:close/>
                <a:moveTo>
                  <a:pt x="464463" y="308729"/>
                </a:moveTo>
                <a:cubicBezTo>
                  <a:pt x="464463" y="326350"/>
                  <a:pt x="450175" y="340757"/>
                  <a:pt x="432435" y="340757"/>
                </a:cubicBezTo>
                <a:lnTo>
                  <a:pt x="335994" y="340757"/>
                </a:lnTo>
                <a:cubicBezTo>
                  <a:pt x="318373" y="340757"/>
                  <a:pt x="303967" y="326469"/>
                  <a:pt x="303967" y="308729"/>
                </a:cubicBezTo>
                <a:lnTo>
                  <a:pt x="303967" y="139541"/>
                </a:lnTo>
                <a:cubicBezTo>
                  <a:pt x="303967" y="121920"/>
                  <a:pt x="318254" y="107513"/>
                  <a:pt x="335875" y="107513"/>
                </a:cubicBezTo>
                <a:lnTo>
                  <a:pt x="432435" y="107513"/>
                </a:lnTo>
                <a:cubicBezTo>
                  <a:pt x="450056" y="107513"/>
                  <a:pt x="464463" y="121801"/>
                  <a:pt x="464463" y="139541"/>
                </a:cubicBezTo>
                <a:lnTo>
                  <a:pt x="464463" y="308729"/>
                </a:ln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1" name="Text 8"/>
          <p:cNvSpPr/>
          <p:nvPr/>
        </p:nvSpPr>
        <p:spPr>
          <a:xfrm>
            <a:off x="6451600" y="3606800"/>
            <a:ext cx="5334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GitHub + Trello (Scrum)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6604000" y="4114800"/>
            <a:ext cx="5029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Para un </a:t>
            </a:r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control de versiones eficiente</a:t>
            </a:r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y una gestión de tareas ágil, asegurando una entrega de calidad y en tiempo.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" y="939800"/>
            <a:ext cx="1214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Justificación Tecnológica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1219200" y="1854200"/>
            <a:ext cx="9753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elección de este stack tecnológico no es arbitraria; es una estrategia para garantizar el éxito a corto y largo plazo del sistema.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54000" y="3073400"/>
            <a:ext cx="5689600" cy="1270000"/>
          </a:xfrm>
          <a:custGeom>
            <a:avLst/>
            <a:gdLst/>
            <a:ahLst/>
            <a:cxnLst/>
            <a:rect l="l" t="t" r="r" b="b"/>
            <a:pathLst>
              <a:path w="5689600" h="1270000">
                <a:moveTo>
                  <a:pt x="101600" y="0"/>
                </a:moveTo>
                <a:lnTo>
                  <a:pt x="5588000" y="0"/>
                </a:lnTo>
                <a:cubicBezTo>
                  <a:pt x="5644075" y="0"/>
                  <a:pt x="5689600" y="45525"/>
                  <a:pt x="5689600" y="101600"/>
                </a:cubicBezTo>
                <a:lnTo>
                  <a:pt x="5689600" y="1168400"/>
                </a:lnTo>
                <a:cubicBezTo>
                  <a:pt x="5689600" y="1224475"/>
                  <a:pt x="5644075" y="1270000"/>
                  <a:pt x="5588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6" name="Shape 3"/>
          <p:cNvSpPr/>
          <p:nvPr/>
        </p:nvSpPr>
        <p:spPr>
          <a:xfrm>
            <a:off x="587772" y="35560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33350" y="0"/>
                </a:moveTo>
                <a:cubicBezTo>
                  <a:pt x="154365" y="0"/>
                  <a:pt x="171450" y="12799"/>
                  <a:pt x="171450" y="28575"/>
                </a:cubicBezTo>
                <a:cubicBezTo>
                  <a:pt x="171450" y="34766"/>
                  <a:pt x="168831" y="40481"/>
                  <a:pt x="164306" y="45184"/>
                </a:cubicBezTo>
                <a:cubicBezTo>
                  <a:pt x="160377" y="49292"/>
                  <a:pt x="157163" y="54293"/>
                  <a:pt x="157163" y="60008"/>
                </a:cubicBezTo>
                <a:cubicBezTo>
                  <a:pt x="157163" y="68937"/>
                  <a:pt x="164425" y="76200"/>
                  <a:pt x="173355" y="76200"/>
                </a:cubicBezTo>
                <a:lnTo>
                  <a:pt x="200025" y="76200"/>
                </a:lnTo>
                <a:cubicBezTo>
                  <a:pt x="215801" y="76200"/>
                  <a:pt x="228600" y="88999"/>
                  <a:pt x="228600" y="104775"/>
                </a:cubicBezTo>
                <a:lnTo>
                  <a:pt x="228600" y="131445"/>
                </a:lnTo>
                <a:cubicBezTo>
                  <a:pt x="228600" y="140375"/>
                  <a:pt x="235863" y="147638"/>
                  <a:pt x="244793" y="147638"/>
                </a:cubicBezTo>
                <a:cubicBezTo>
                  <a:pt x="250448" y="147638"/>
                  <a:pt x="255508" y="144423"/>
                  <a:pt x="259616" y="140494"/>
                </a:cubicBezTo>
                <a:cubicBezTo>
                  <a:pt x="264319" y="136029"/>
                  <a:pt x="270034" y="133350"/>
                  <a:pt x="276225" y="133350"/>
                </a:cubicBezTo>
                <a:cubicBezTo>
                  <a:pt x="292001" y="133350"/>
                  <a:pt x="304800" y="150435"/>
                  <a:pt x="304800" y="171450"/>
                </a:cubicBezTo>
                <a:cubicBezTo>
                  <a:pt x="304800" y="192465"/>
                  <a:pt x="292001" y="209550"/>
                  <a:pt x="276225" y="209550"/>
                </a:cubicBezTo>
                <a:cubicBezTo>
                  <a:pt x="270034" y="209550"/>
                  <a:pt x="264259" y="206931"/>
                  <a:pt x="259616" y="202406"/>
                </a:cubicBezTo>
                <a:cubicBezTo>
                  <a:pt x="255508" y="198477"/>
                  <a:pt x="250507" y="195263"/>
                  <a:pt x="244793" y="195263"/>
                </a:cubicBezTo>
                <a:cubicBezTo>
                  <a:pt x="235863" y="195263"/>
                  <a:pt x="228600" y="202525"/>
                  <a:pt x="228600" y="211455"/>
                </a:cubicBezTo>
                <a:lnTo>
                  <a:pt x="228600" y="276225"/>
                </a:lnTo>
                <a:cubicBezTo>
                  <a:pt x="228600" y="292001"/>
                  <a:pt x="215801" y="304800"/>
                  <a:pt x="200025" y="304800"/>
                </a:cubicBezTo>
                <a:lnTo>
                  <a:pt x="166211" y="304800"/>
                </a:lnTo>
                <a:cubicBezTo>
                  <a:pt x="158591" y="304800"/>
                  <a:pt x="152400" y="298609"/>
                  <a:pt x="152400" y="290989"/>
                </a:cubicBezTo>
                <a:cubicBezTo>
                  <a:pt x="152400" y="285512"/>
                  <a:pt x="155853" y="280690"/>
                  <a:pt x="160258" y="277416"/>
                </a:cubicBezTo>
                <a:cubicBezTo>
                  <a:pt x="167164" y="272236"/>
                  <a:pt x="171450" y="265093"/>
                  <a:pt x="171450" y="257175"/>
                </a:cubicBezTo>
                <a:cubicBezTo>
                  <a:pt x="171450" y="241399"/>
                  <a:pt x="154365" y="228600"/>
                  <a:pt x="133350" y="228600"/>
                </a:cubicBezTo>
                <a:cubicBezTo>
                  <a:pt x="112335" y="228600"/>
                  <a:pt x="95250" y="241399"/>
                  <a:pt x="95250" y="257175"/>
                </a:cubicBezTo>
                <a:cubicBezTo>
                  <a:pt x="95250" y="265093"/>
                  <a:pt x="99536" y="272236"/>
                  <a:pt x="106442" y="277416"/>
                </a:cubicBezTo>
                <a:cubicBezTo>
                  <a:pt x="110847" y="280690"/>
                  <a:pt x="114300" y="285452"/>
                  <a:pt x="114300" y="290989"/>
                </a:cubicBezTo>
                <a:cubicBezTo>
                  <a:pt x="114300" y="298609"/>
                  <a:pt x="108109" y="304800"/>
                  <a:pt x="100489" y="304800"/>
                </a:cubicBezTo>
                <a:lnTo>
                  <a:pt x="28575" y="304800"/>
                </a:lnTo>
                <a:cubicBezTo>
                  <a:pt x="12799" y="304800"/>
                  <a:pt x="0" y="292001"/>
                  <a:pt x="0" y="276225"/>
                </a:cubicBezTo>
                <a:lnTo>
                  <a:pt x="0" y="204311"/>
                </a:lnTo>
                <a:cubicBezTo>
                  <a:pt x="0" y="196691"/>
                  <a:pt x="6191" y="190500"/>
                  <a:pt x="13811" y="190500"/>
                </a:cubicBezTo>
                <a:cubicBezTo>
                  <a:pt x="19288" y="190500"/>
                  <a:pt x="24110" y="193953"/>
                  <a:pt x="27384" y="198358"/>
                </a:cubicBezTo>
                <a:cubicBezTo>
                  <a:pt x="32564" y="205264"/>
                  <a:pt x="39707" y="209550"/>
                  <a:pt x="47625" y="209550"/>
                </a:cubicBezTo>
                <a:cubicBezTo>
                  <a:pt x="63401" y="209550"/>
                  <a:pt x="76200" y="192465"/>
                  <a:pt x="76200" y="171450"/>
                </a:cubicBezTo>
                <a:cubicBezTo>
                  <a:pt x="76200" y="150435"/>
                  <a:pt x="63401" y="133350"/>
                  <a:pt x="47625" y="133350"/>
                </a:cubicBezTo>
                <a:cubicBezTo>
                  <a:pt x="39707" y="133350"/>
                  <a:pt x="32564" y="137636"/>
                  <a:pt x="27384" y="144542"/>
                </a:cubicBezTo>
                <a:cubicBezTo>
                  <a:pt x="24110" y="148947"/>
                  <a:pt x="19348" y="152400"/>
                  <a:pt x="13811" y="152400"/>
                </a:cubicBezTo>
                <a:cubicBezTo>
                  <a:pt x="6191" y="152400"/>
                  <a:pt x="0" y="146209"/>
                  <a:pt x="0" y="138589"/>
                </a:cubicBezTo>
                <a:lnTo>
                  <a:pt x="0" y="104775"/>
                </a:lnTo>
                <a:cubicBezTo>
                  <a:pt x="0" y="88999"/>
                  <a:pt x="12799" y="76200"/>
                  <a:pt x="28575" y="76200"/>
                </a:cubicBezTo>
                <a:lnTo>
                  <a:pt x="93345" y="76200"/>
                </a:lnTo>
                <a:cubicBezTo>
                  <a:pt x="102275" y="76200"/>
                  <a:pt x="109537" y="68937"/>
                  <a:pt x="109537" y="60007"/>
                </a:cubicBezTo>
                <a:cubicBezTo>
                  <a:pt x="109537" y="54352"/>
                  <a:pt x="106323" y="49292"/>
                  <a:pt x="102394" y="45184"/>
                </a:cubicBezTo>
                <a:cubicBezTo>
                  <a:pt x="97929" y="40481"/>
                  <a:pt x="95250" y="34766"/>
                  <a:pt x="95250" y="28575"/>
                </a:cubicBezTo>
                <a:cubicBezTo>
                  <a:pt x="95250" y="12799"/>
                  <a:pt x="112335" y="0"/>
                  <a:pt x="133350" y="0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7" name="Text 4"/>
          <p:cNvSpPr/>
          <p:nvPr/>
        </p:nvSpPr>
        <p:spPr>
          <a:xfrm>
            <a:off x="1226344" y="3276600"/>
            <a:ext cx="473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Integración Perfecta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226344" y="3632200"/>
            <a:ext cx="45085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Tecnologías que trabajan en conjunto de forma nativa.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48400" y="3073400"/>
            <a:ext cx="5689600" cy="1270000"/>
          </a:xfrm>
          <a:custGeom>
            <a:avLst/>
            <a:gdLst/>
            <a:ahLst/>
            <a:cxnLst/>
            <a:rect l="l" t="t" r="r" b="b"/>
            <a:pathLst>
              <a:path w="5689600" h="1270000">
                <a:moveTo>
                  <a:pt x="101600" y="0"/>
                </a:moveTo>
                <a:lnTo>
                  <a:pt x="5588000" y="0"/>
                </a:lnTo>
                <a:cubicBezTo>
                  <a:pt x="5644075" y="0"/>
                  <a:pt x="5689600" y="45525"/>
                  <a:pt x="5689600" y="101600"/>
                </a:cubicBezTo>
                <a:lnTo>
                  <a:pt x="5689600" y="1168400"/>
                </a:lnTo>
                <a:cubicBezTo>
                  <a:pt x="5689600" y="1224475"/>
                  <a:pt x="5644075" y="1270000"/>
                  <a:pt x="5588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6503194" y="3556000"/>
            <a:ext cx="381000" cy="304800"/>
          </a:xfrm>
          <a:custGeom>
            <a:avLst/>
            <a:gdLst/>
            <a:ahLst/>
            <a:cxnLst/>
            <a:rect l="l" t="t" r="r" b="b"/>
            <a:pathLst>
              <a:path w="381000" h="304800">
                <a:moveTo>
                  <a:pt x="190500" y="133350"/>
                </a:moveTo>
                <a:cubicBezTo>
                  <a:pt x="224670" y="133350"/>
                  <a:pt x="252413" y="105608"/>
                  <a:pt x="252413" y="71438"/>
                </a:cubicBezTo>
                <a:cubicBezTo>
                  <a:pt x="252413" y="37267"/>
                  <a:pt x="224670" y="9525"/>
                  <a:pt x="190500" y="9525"/>
                </a:cubicBezTo>
                <a:cubicBezTo>
                  <a:pt x="156330" y="9525"/>
                  <a:pt x="128588" y="37267"/>
                  <a:pt x="128588" y="71438"/>
                </a:cubicBezTo>
                <a:cubicBezTo>
                  <a:pt x="128588" y="105608"/>
                  <a:pt x="156330" y="133350"/>
                  <a:pt x="190500" y="133350"/>
                </a:cubicBezTo>
                <a:close/>
                <a:moveTo>
                  <a:pt x="57150" y="138113"/>
                </a:moveTo>
                <a:cubicBezTo>
                  <a:pt x="80806" y="138113"/>
                  <a:pt x="100013" y="118906"/>
                  <a:pt x="100013" y="95250"/>
                </a:cubicBezTo>
                <a:cubicBezTo>
                  <a:pt x="100013" y="71594"/>
                  <a:pt x="80806" y="52388"/>
                  <a:pt x="57150" y="52388"/>
                </a:cubicBezTo>
                <a:cubicBezTo>
                  <a:pt x="33494" y="52388"/>
                  <a:pt x="14288" y="71594"/>
                  <a:pt x="14288" y="95250"/>
                </a:cubicBezTo>
                <a:cubicBezTo>
                  <a:pt x="14288" y="118906"/>
                  <a:pt x="33494" y="138113"/>
                  <a:pt x="57150" y="138113"/>
                </a:cubicBezTo>
                <a:close/>
                <a:moveTo>
                  <a:pt x="0" y="247650"/>
                </a:moveTo>
                <a:lnTo>
                  <a:pt x="0" y="266700"/>
                </a:lnTo>
                <a:cubicBezTo>
                  <a:pt x="0" y="277237"/>
                  <a:pt x="8513" y="285750"/>
                  <a:pt x="19050" y="285750"/>
                </a:cubicBezTo>
                <a:lnTo>
                  <a:pt x="70664" y="285750"/>
                </a:lnTo>
                <a:cubicBezTo>
                  <a:pt x="68104" y="279916"/>
                  <a:pt x="66675" y="273487"/>
                  <a:pt x="66675" y="266700"/>
                </a:cubicBezTo>
                <a:lnTo>
                  <a:pt x="66675" y="257175"/>
                </a:lnTo>
                <a:cubicBezTo>
                  <a:pt x="66675" y="225504"/>
                  <a:pt x="78581" y="196572"/>
                  <a:pt x="98167" y="174665"/>
                </a:cubicBezTo>
                <a:cubicBezTo>
                  <a:pt x="91202" y="172581"/>
                  <a:pt x="83820" y="171450"/>
                  <a:pt x="76200" y="171450"/>
                </a:cubicBezTo>
                <a:cubicBezTo>
                  <a:pt x="34111" y="171450"/>
                  <a:pt x="0" y="205561"/>
                  <a:pt x="0" y="247650"/>
                </a:cubicBezTo>
                <a:close/>
                <a:moveTo>
                  <a:pt x="366712" y="95250"/>
                </a:moveTo>
                <a:cubicBezTo>
                  <a:pt x="366712" y="71594"/>
                  <a:pt x="347506" y="52388"/>
                  <a:pt x="323850" y="52388"/>
                </a:cubicBezTo>
                <a:cubicBezTo>
                  <a:pt x="300194" y="52388"/>
                  <a:pt x="280987" y="71594"/>
                  <a:pt x="280987" y="95250"/>
                </a:cubicBezTo>
                <a:cubicBezTo>
                  <a:pt x="280987" y="118906"/>
                  <a:pt x="300194" y="138113"/>
                  <a:pt x="323850" y="138113"/>
                </a:cubicBezTo>
                <a:cubicBezTo>
                  <a:pt x="347506" y="138113"/>
                  <a:pt x="366712" y="118906"/>
                  <a:pt x="366712" y="95250"/>
                </a:cubicBezTo>
                <a:close/>
                <a:moveTo>
                  <a:pt x="95250" y="257175"/>
                </a:moveTo>
                <a:lnTo>
                  <a:pt x="95250" y="266700"/>
                </a:lnTo>
                <a:cubicBezTo>
                  <a:pt x="95250" y="277237"/>
                  <a:pt x="103763" y="285750"/>
                  <a:pt x="114300" y="285750"/>
                </a:cubicBezTo>
                <a:lnTo>
                  <a:pt x="207645" y="285750"/>
                </a:lnTo>
                <a:cubicBezTo>
                  <a:pt x="203418" y="272891"/>
                  <a:pt x="203895" y="259318"/>
                  <a:pt x="214015" y="247650"/>
                </a:cubicBezTo>
                <a:cubicBezTo>
                  <a:pt x="205680" y="238006"/>
                  <a:pt x="201811" y="224016"/>
                  <a:pt x="207228" y="209967"/>
                </a:cubicBezTo>
                <a:cubicBezTo>
                  <a:pt x="211157" y="199787"/>
                  <a:pt x="216694" y="190262"/>
                  <a:pt x="223540" y="181808"/>
                </a:cubicBezTo>
                <a:cubicBezTo>
                  <a:pt x="226755" y="177879"/>
                  <a:pt x="230445" y="174843"/>
                  <a:pt x="234434" y="172641"/>
                </a:cubicBezTo>
                <a:cubicBezTo>
                  <a:pt x="221278" y="165795"/>
                  <a:pt x="206335" y="161925"/>
                  <a:pt x="190500" y="161925"/>
                </a:cubicBezTo>
                <a:cubicBezTo>
                  <a:pt x="137874" y="161925"/>
                  <a:pt x="95250" y="204549"/>
                  <a:pt x="95250" y="257175"/>
                </a:cubicBezTo>
                <a:close/>
                <a:moveTo>
                  <a:pt x="371832" y="230922"/>
                </a:moveTo>
                <a:cubicBezTo>
                  <a:pt x="375583" y="228779"/>
                  <a:pt x="377488" y="224314"/>
                  <a:pt x="375880" y="220206"/>
                </a:cubicBezTo>
                <a:cubicBezTo>
                  <a:pt x="373023" y="212824"/>
                  <a:pt x="369034" y="205859"/>
                  <a:pt x="364034" y="199727"/>
                </a:cubicBezTo>
                <a:cubicBezTo>
                  <a:pt x="361295" y="196334"/>
                  <a:pt x="356473" y="195739"/>
                  <a:pt x="352723" y="197941"/>
                </a:cubicBezTo>
                <a:cubicBezTo>
                  <a:pt x="339745" y="205442"/>
                  <a:pt x="323790" y="196275"/>
                  <a:pt x="323790" y="181213"/>
                </a:cubicBezTo>
                <a:cubicBezTo>
                  <a:pt x="323790" y="176867"/>
                  <a:pt x="320873" y="172998"/>
                  <a:pt x="316587" y="172343"/>
                </a:cubicBezTo>
                <a:cubicBezTo>
                  <a:pt x="308908" y="171152"/>
                  <a:pt x="300633" y="171152"/>
                  <a:pt x="292953" y="172343"/>
                </a:cubicBezTo>
                <a:cubicBezTo>
                  <a:pt x="288667" y="172998"/>
                  <a:pt x="285750" y="176867"/>
                  <a:pt x="285750" y="181213"/>
                </a:cubicBezTo>
                <a:cubicBezTo>
                  <a:pt x="285750" y="196215"/>
                  <a:pt x="269796" y="205442"/>
                  <a:pt x="256818" y="197941"/>
                </a:cubicBezTo>
                <a:cubicBezTo>
                  <a:pt x="253067" y="195798"/>
                  <a:pt x="248245" y="196394"/>
                  <a:pt x="245507" y="199727"/>
                </a:cubicBezTo>
                <a:cubicBezTo>
                  <a:pt x="240506" y="205859"/>
                  <a:pt x="236518" y="212824"/>
                  <a:pt x="233660" y="220206"/>
                </a:cubicBezTo>
                <a:cubicBezTo>
                  <a:pt x="232112" y="224254"/>
                  <a:pt x="233958" y="228719"/>
                  <a:pt x="237708" y="230862"/>
                </a:cubicBezTo>
                <a:cubicBezTo>
                  <a:pt x="250746" y="238363"/>
                  <a:pt x="250746" y="256758"/>
                  <a:pt x="237708" y="264319"/>
                </a:cubicBezTo>
                <a:cubicBezTo>
                  <a:pt x="233958" y="266462"/>
                  <a:pt x="232053" y="270927"/>
                  <a:pt x="233660" y="274975"/>
                </a:cubicBezTo>
                <a:cubicBezTo>
                  <a:pt x="236518" y="282357"/>
                  <a:pt x="240506" y="289322"/>
                  <a:pt x="245507" y="295454"/>
                </a:cubicBezTo>
                <a:cubicBezTo>
                  <a:pt x="248245" y="298847"/>
                  <a:pt x="253067" y="299442"/>
                  <a:pt x="256818" y="297240"/>
                </a:cubicBezTo>
                <a:cubicBezTo>
                  <a:pt x="269796" y="289739"/>
                  <a:pt x="285750" y="298966"/>
                  <a:pt x="285750" y="313968"/>
                </a:cubicBezTo>
                <a:cubicBezTo>
                  <a:pt x="285750" y="318314"/>
                  <a:pt x="288667" y="322183"/>
                  <a:pt x="292953" y="322838"/>
                </a:cubicBezTo>
                <a:cubicBezTo>
                  <a:pt x="300633" y="324029"/>
                  <a:pt x="308908" y="324029"/>
                  <a:pt x="316587" y="322838"/>
                </a:cubicBezTo>
                <a:cubicBezTo>
                  <a:pt x="320873" y="322183"/>
                  <a:pt x="323790" y="318314"/>
                  <a:pt x="323790" y="313968"/>
                </a:cubicBezTo>
                <a:cubicBezTo>
                  <a:pt x="323790" y="298966"/>
                  <a:pt x="339745" y="289739"/>
                  <a:pt x="352723" y="297240"/>
                </a:cubicBezTo>
                <a:cubicBezTo>
                  <a:pt x="356473" y="299383"/>
                  <a:pt x="361295" y="298787"/>
                  <a:pt x="364034" y="295454"/>
                </a:cubicBezTo>
                <a:cubicBezTo>
                  <a:pt x="369034" y="289322"/>
                  <a:pt x="373023" y="282357"/>
                  <a:pt x="375880" y="274975"/>
                </a:cubicBezTo>
                <a:cubicBezTo>
                  <a:pt x="377428" y="270927"/>
                  <a:pt x="375583" y="266462"/>
                  <a:pt x="371832" y="264319"/>
                </a:cubicBezTo>
                <a:cubicBezTo>
                  <a:pt x="358795" y="256818"/>
                  <a:pt x="358795" y="238423"/>
                  <a:pt x="371832" y="230862"/>
                </a:cubicBezTo>
                <a:close/>
                <a:moveTo>
                  <a:pt x="280987" y="247650"/>
                </a:moveTo>
                <a:cubicBezTo>
                  <a:pt x="280987" y="234508"/>
                  <a:pt x="291658" y="223838"/>
                  <a:pt x="304800" y="223838"/>
                </a:cubicBezTo>
                <a:cubicBezTo>
                  <a:pt x="317942" y="223838"/>
                  <a:pt x="328613" y="234508"/>
                  <a:pt x="328613" y="247650"/>
                </a:cubicBezTo>
                <a:cubicBezTo>
                  <a:pt x="328613" y="260792"/>
                  <a:pt x="317942" y="271463"/>
                  <a:pt x="304800" y="271463"/>
                </a:cubicBezTo>
                <a:cubicBezTo>
                  <a:pt x="291658" y="271463"/>
                  <a:pt x="280987" y="260792"/>
                  <a:pt x="280987" y="247650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1" name="Text 8"/>
          <p:cNvSpPr/>
          <p:nvPr/>
        </p:nvSpPr>
        <p:spPr>
          <a:xfrm>
            <a:off x="7139186" y="3276600"/>
            <a:ext cx="4826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Soporte Comunitario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139186" y="3632200"/>
            <a:ext cx="4597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Acceso a una vasta red de recursos, documentación y soluciones.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54000" y="4648200"/>
            <a:ext cx="5689600" cy="1270000"/>
          </a:xfrm>
          <a:custGeom>
            <a:avLst/>
            <a:gdLst/>
            <a:ahLst/>
            <a:cxnLst/>
            <a:rect l="l" t="t" r="r" b="b"/>
            <a:pathLst>
              <a:path w="5689600" h="1270000">
                <a:moveTo>
                  <a:pt x="101600" y="0"/>
                </a:moveTo>
                <a:lnTo>
                  <a:pt x="5588000" y="0"/>
                </a:lnTo>
                <a:cubicBezTo>
                  <a:pt x="5644075" y="0"/>
                  <a:pt x="5689600" y="45525"/>
                  <a:pt x="5689600" y="101600"/>
                </a:cubicBezTo>
                <a:lnTo>
                  <a:pt x="5689600" y="1168400"/>
                </a:lnTo>
                <a:cubicBezTo>
                  <a:pt x="5689600" y="1224475"/>
                  <a:pt x="5644075" y="1270000"/>
                  <a:pt x="5588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4" name="Shape 11"/>
          <p:cNvSpPr/>
          <p:nvPr/>
        </p:nvSpPr>
        <p:spPr>
          <a:xfrm>
            <a:off x="529034" y="5130800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303252" y="58698"/>
                </a:moveTo>
                <a:cubicBezTo>
                  <a:pt x="307777" y="54173"/>
                  <a:pt x="315337" y="55305"/>
                  <a:pt x="317599" y="61258"/>
                </a:cubicBezTo>
                <a:cubicBezTo>
                  <a:pt x="321647" y="71795"/>
                  <a:pt x="323850" y="83284"/>
                  <a:pt x="323850" y="95250"/>
                </a:cubicBezTo>
                <a:cubicBezTo>
                  <a:pt x="323850" y="147876"/>
                  <a:pt x="281226" y="190500"/>
                  <a:pt x="228600" y="190500"/>
                </a:cubicBezTo>
                <a:cubicBezTo>
                  <a:pt x="218182" y="190500"/>
                  <a:pt x="208121" y="188833"/>
                  <a:pt x="198715" y="185738"/>
                </a:cubicBezTo>
                <a:lnTo>
                  <a:pt x="87451" y="297001"/>
                </a:lnTo>
                <a:cubicBezTo>
                  <a:pt x="70723" y="313730"/>
                  <a:pt x="43577" y="313730"/>
                  <a:pt x="26849" y="297001"/>
                </a:cubicBezTo>
                <a:cubicBezTo>
                  <a:pt x="10120" y="280273"/>
                  <a:pt x="10120" y="253127"/>
                  <a:pt x="26849" y="236399"/>
                </a:cubicBezTo>
                <a:lnTo>
                  <a:pt x="138113" y="125135"/>
                </a:lnTo>
                <a:cubicBezTo>
                  <a:pt x="135017" y="115729"/>
                  <a:pt x="133350" y="105728"/>
                  <a:pt x="133350" y="95250"/>
                </a:cubicBezTo>
                <a:cubicBezTo>
                  <a:pt x="133350" y="42624"/>
                  <a:pt x="175974" y="0"/>
                  <a:pt x="228600" y="0"/>
                </a:cubicBezTo>
                <a:cubicBezTo>
                  <a:pt x="240566" y="0"/>
                  <a:pt x="252055" y="2203"/>
                  <a:pt x="262592" y="6251"/>
                </a:cubicBezTo>
                <a:cubicBezTo>
                  <a:pt x="268545" y="8513"/>
                  <a:pt x="269617" y="16073"/>
                  <a:pt x="265152" y="20598"/>
                </a:cubicBezTo>
                <a:lnTo>
                  <a:pt x="212348" y="73402"/>
                </a:lnTo>
                <a:cubicBezTo>
                  <a:pt x="210562" y="75188"/>
                  <a:pt x="209550" y="77629"/>
                  <a:pt x="209550" y="80129"/>
                </a:cubicBezTo>
                <a:lnTo>
                  <a:pt x="209550" y="104775"/>
                </a:lnTo>
                <a:cubicBezTo>
                  <a:pt x="209550" y="110014"/>
                  <a:pt x="213836" y="114300"/>
                  <a:pt x="219075" y="114300"/>
                </a:cubicBezTo>
                <a:lnTo>
                  <a:pt x="243721" y="114300"/>
                </a:lnTo>
                <a:cubicBezTo>
                  <a:pt x="246221" y="114300"/>
                  <a:pt x="248662" y="113288"/>
                  <a:pt x="250448" y="111502"/>
                </a:cubicBezTo>
                <a:lnTo>
                  <a:pt x="303252" y="58698"/>
                </a:ln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5" name="Text 12"/>
          <p:cNvSpPr/>
          <p:nvPr/>
        </p:nvSpPr>
        <p:spPr>
          <a:xfrm>
            <a:off x="1146969" y="4851400"/>
            <a:ext cx="4826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Mantenimiento Sencillo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146969" y="5207000"/>
            <a:ext cx="45974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Código limpio y estructurado que facilita futuras actualizaciones.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48400" y="4648200"/>
            <a:ext cx="5689600" cy="1270000"/>
          </a:xfrm>
          <a:custGeom>
            <a:avLst/>
            <a:gdLst/>
            <a:ahLst/>
            <a:cxnLst/>
            <a:rect l="l" t="t" r="r" b="b"/>
            <a:pathLst>
              <a:path w="5689600" h="1270000">
                <a:moveTo>
                  <a:pt x="101600" y="0"/>
                </a:moveTo>
                <a:lnTo>
                  <a:pt x="5588000" y="0"/>
                </a:lnTo>
                <a:cubicBezTo>
                  <a:pt x="5644075" y="0"/>
                  <a:pt x="5689600" y="45525"/>
                  <a:pt x="5689600" y="101600"/>
                </a:cubicBezTo>
                <a:lnTo>
                  <a:pt x="5689600" y="1168400"/>
                </a:lnTo>
                <a:cubicBezTo>
                  <a:pt x="5689600" y="1224475"/>
                  <a:pt x="5644075" y="1270000"/>
                  <a:pt x="5588000" y="1270000"/>
                </a:cubicBezTo>
                <a:lnTo>
                  <a:pt x="101600" y="1270000"/>
                </a:lnTo>
                <a:cubicBezTo>
                  <a:pt x="45525" y="1270000"/>
                  <a:pt x="0" y="1224475"/>
                  <a:pt x="0" y="1168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8" name="Shape 15"/>
          <p:cNvSpPr/>
          <p:nvPr/>
        </p:nvSpPr>
        <p:spPr>
          <a:xfrm>
            <a:off x="6589713" y="5130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155138" y="0"/>
                  <a:pt x="157877" y="595"/>
                  <a:pt x="160377" y="1726"/>
                </a:cubicBezTo>
                <a:lnTo>
                  <a:pt x="272534" y="49292"/>
                </a:lnTo>
                <a:cubicBezTo>
                  <a:pt x="285631" y="54828"/>
                  <a:pt x="295394" y="67747"/>
                  <a:pt x="295335" y="83344"/>
                </a:cubicBezTo>
                <a:cubicBezTo>
                  <a:pt x="295037" y="142399"/>
                  <a:pt x="270748" y="250448"/>
                  <a:pt x="168176" y="299561"/>
                </a:cubicBezTo>
                <a:cubicBezTo>
                  <a:pt x="158234" y="304324"/>
                  <a:pt x="146685" y="304324"/>
                  <a:pt x="136743" y="299561"/>
                </a:cubicBezTo>
                <a:cubicBezTo>
                  <a:pt x="34111" y="250448"/>
                  <a:pt x="9882" y="142399"/>
                  <a:pt x="9585" y="83344"/>
                </a:cubicBezTo>
                <a:cubicBezTo>
                  <a:pt x="9525" y="67747"/>
                  <a:pt x="19288" y="54828"/>
                  <a:pt x="32385" y="49292"/>
                </a:cubicBezTo>
                <a:lnTo>
                  <a:pt x="144482" y="1726"/>
                </a:lnTo>
                <a:cubicBezTo>
                  <a:pt x="146983" y="595"/>
                  <a:pt x="149662" y="0"/>
                  <a:pt x="152400" y="0"/>
                </a:cubicBezTo>
                <a:close/>
                <a:moveTo>
                  <a:pt x="152400" y="39767"/>
                </a:moveTo>
                <a:lnTo>
                  <a:pt x="152400" y="264855"/>
                </a:lnTo>
                <a:cubicBezTo>
                  <a:pt x="234553" y="225088"/>
                  <a:pt x="256639" y="136981"/>
                  <a:pt x="257175" y="84237"/>
                </a:cubicBezTo>
                <a:lnTo>
                  <a:pt x="152400" y="39826"/>
                </a:lnTo>
                <a:lnTo>
                  <a:pt x="152400" y="39826"/>
                </a:ln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9" name="Text 16"/>
          <p:cNvSpPr/>
          <p:nvPr/>
        </p:nvSpPr>
        <p:spPr>
          <a:xfrm>
            <a:off x="7236023" y="4851400"/>
            <a:ext cx="4724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Seguridad y Escalabilidad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236023" y="5207000"/>
            <a:ext cx="44958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Base sólida para un crecimiento seguro y controlado.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4-d2r9bbhe3tpg8rchv3d0.jpg">    </p:cNvPr>
          <p:cNvPicPr>
            <a:picLocks noChangeAspect="1"/>
          </p:cNvPicPr>
          <p:nvPr/>
        </p:nvPicPr>
        <p:blipFill>
          <a:blip r:embed="rId1"/>
          <a:srcRect l="71" r="16288" t="0" b="24055"/>
          <a:stretch/>
        </p:blipFill>
        <p:spPr>
          <a:xfrm>
            <a:off x="0" y="0"/>
            <a:ext cx="12191999" cy="6864626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4" name="Shape 1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0796832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10796832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098933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1098933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11186107" y="6396446"/>
            <a:ext cx="116844" cy="116844"/>
          </a:xfrm>
          <a:prstGeom prst="ellipse">
            <a:avLst/>
          </a:prstGeom>
          <a:solidFill>
            <a:srgbClr val="FFFFFF"/>
          </a:solidFill>
          <a:ln/>
        </p:spPr>
      </p:sp>
      <p:sp>
        <p:nvSpPr>
          <p:cNvPr id="13" name="Text 10"/>
          <p:cNvSpPr/>
          <p:nvPr/>
        </p:nvSpPr>
        <p:spPr>
          <a:xfrm>
            <a:off x="1118610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4" name="Shape 11"/>
          <p:cNvSpPr/>
          <p:nvPr/>
        </p:nvSpPr>
        <p:spPr>
          <a:xfrm>
            <a:off x="11382877" y="6396446"/>
            <a:ext cx="116844" cy="116844"/>
          </a:xfrm>
          <a:prstGeom prst="ellipse">
            <a:avLst/>
          </a:prstGeom>
          <a:solidFill>
            <a:srgbClr val="FFFFFF">
              <a:alpha val="56471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11382877" y="6396446"/>
            <a:ext cx="116844" cy="116844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>
              <a:lnSpc>
                <a:spcPct val="100000"/>
              </a:lnSpc>
            </a:pP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955675" y="1951990"/>
            <a:ext cx="8127365" cy="115189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algn="ctr">
              <a:lnSpc>
                <a:spcPct val="90000"/>
              </a:lnSpc>
            </a:pPr>
            <a:r>
              <a:rPr lang="en-US" sz="9600" b="1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 you.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2825115" y="4570095"/>
            <a:ext cx="1917700" cy="3371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Kimi AI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5032375" y="4569460"/>
            <a:ext cx="3058795" cy="33718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2025/08/05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3-d2r9b8pe3tpg8rchv2tg.jpg">    </p:cNvPr>
          <p:cNvPicPr>
            <a:picLocks noChangeAspect="1"/>
          </p:cNvPicPr>
          <p:nvPr/>
        </p:nvPicPr>
        <p:blipFill>
          <a:blip r:embed="rId1"/>
          <a:srcRect l="0" r="0" t="18" b="18"/>
          <a:stretch/>
        </p:blipFill>
        <p:spPr>
          <a:xfrm>
            <a:off x="-11363" y="0"/>
            <a:ext cx="12203363" cy="6871023"/>
          </a:xfrm>
          <a:prstGeom prst="rect">
            <a:avLst/>
          </a:prstGeom>
        </p:spPr>
      </p:pic>
      <p:pic>
        <p:nvPicPr>
          <p:cNvPr id="3" name="Image 1" descr="https://kimi-img.moonshot.cn/pub/slides/slides_tmpl/image/25-09-02-14:58:42-d2r9b8he3tpg8rchv2qg.jpg">    </p:cNvPr>
          <p:cNvPicPr>
            <a:picLocks noChangeAspect="1"/>
          </p:cNvPicPr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923290" y="1731010"/>
            <a:ext cx="19050" cy="3390900"/>
          </a:xfrm>
          <a:prstGeom prst="rect">
            <a:avLst/>
          </a:prstGeom>
        </p:spPr>
      </p:pic>
      <p:pic>
        <p:nvPicPr>
          <p:cNvPr id="4" name="Image 2" descr="https://kimi-img.moonshot.cn/pub/slides/slides_tmpl/image/25-09-02-14:58:42-d2r9b8he3tpg8rchv2s0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635" y="913130"/>
            <a:ext cx="323850" cy="323850"/>
          </a:xfrm>
          <a:prstGeom prst="rect">
            <a:avLst/>
          </a:prstGeom>
        </p:spPr>
      </p:pic>
      <p:sp>
        <p:nvSpPr>
          <p:cNvPr id="5" name="Shape 0"/>
          <p:cNvSpPr/>
          <p:nvPr/>
        </p:nvSpPr>
        <p:spPr>
          <a:xfrm>
            <a:off x="86360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1"/>
          <p:cNvSpPr/>
          <p:nvPr/>
        </p:nvSpPr>
        <p:spPr>
          <a:xfrm>
            <a:off x="95123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2"/>
          <p:cNvSpPr/>
          <p:nvPr/>
        </p:nvSpPr>
        <p:spPr>
          <a:xfrm>
            <a:off x="1039495" y="6072505"/>
            <a:ext cx="0" cy="220345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3"/>
          <p:cNvSpPr/>
          <p:nvPr/>
        </p:nvSpPr>
        <p:spPr>
          <a:xfrm>
            <a:off x="1127125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4"/>
          <p:cNvSpPr/>
          <p:nvPr/>
        </p:nvSpPr>
        <p:spPr>
          <a:xfrm>
            <a:off x="1215390" y="6177280"/>
            <a:ext cx="0" cy="12573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10" name="Text 5"/>
          <p:cNvSpPr/>
          <p:nvPr/>
        </p:nvSpPr>
        <p:spPr>
          <a:xfrm>
            <a:off x="795704" y="723889"/>
            <a:ext cx="2639059" cy="4381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11" name="Shape 6"/>
          <p:cNvSpPr/>
          <p:nvPr/>
        </p:nvSpPr>
        <p:spPr>
          <a:xfrm>
            <a:off x="2031430" y="1991278"/>
            <a:ext cx="652471" cy="598996"/>
          </a:xfrm>
          <a:prstGeom prst="round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2" name="Text 7"/>
          <p:cNvSpPr/>
          <p:nvPr/>
        </p:nvSpPr>
        <p:spPr>
          <a:xfrm>
            <a:off x="2031430" y="1991278"/>
            <a:ext cx="652471" cy="5989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2049145" y="2514600"/>
            <a:ext cx="4331970" cy="411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Bienvenida y Equipo</a:t>
            </a:r>
            <a:endParaRPr lang="en-US" sz="1600" dirty="0"/>
          </a:p>
        </p:txBody>
      </p:sp>
      <p:sp>
        <p:nvSpPr>
          <p:cNvPr id="14" name="Shape 9"/>
          <p:cNvSpPr/>
          <p:nvPr/>
        </p:nvSpPr>
        <p:spPr>
          <a:xfrm>
            <a:off x="6908070" y="1991278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6908070" y="1991278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6925945" y="2514600"/>
            <a:ext cx="4193540" cy="411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Empresa</a:t>
            </a:r>
            <a:endParaRPr lang="en-US" sz="1600" dirty="0"/>
          </a:p>
        </p:txBody>
      </p:sp>
      <p:sp>
        <p:nvSpPr>
          <p:cNvPr id="17" name="Shape 12"/>
          <p:cNvSpPr/>
          <p:nvPr/>
        </p:nvSpPr>
        <p:spPr>
          <a:xfrm>
            <a:off x="2052593" y="4004228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18" name="Text 13"/>
          <p:cNvSpPr/>
          <p:nvPr/>
        </p:nvSpPr>
        <p:spPr>
          <a:xfrm>
            <a:off x="2052593" y="4004228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9" name="Text 14"/>
          <p:cNvSpPr/>
          <p:nvPr/>
        </p:nvSpPr>
        <p:spPr>
          <a:xfrm>
            <a:off x="2070100" y="4527550"/>
            <a:ext cx="4331970" cy="411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Alcance del Proyecto</a:t>
            </a:r>
            <a:endParaRPr lang="en-US" sz="1600" dirty="0"/>
          </a:p>
        </p:txBody>
      </p:sp>
      <p:sp>
        <p:nvSpPr>
          <p:cNvPr id="20" name="Shape 15"/>
          <p:cNvSpPr/>
          <p:nvPr/>
        </p:nvSpPr>
        <p:spPr>
          <a:xfrm>
            <a:off x="6925951" y="4004228"/>
            <a:ext cx="652471" cy="541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21" name="Text 16"/>
          <p:cNvSpPr/>
          <p:nvPr/>
        </p:nvSpPr>
        <p:spPr>
          <a:xfrm>
            <a:off x="6925951" y="4004228"/>
            <a:ext cx="652471" cy="541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0"/>
              </a:lnSpc>
            </a:pPr>
            <a:r>
              <a:rPr lang="en-US" sz="3200" dirty="0">
                <a:solidFill>
                  <a:srgbClr val="F8D089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2" name="Text 17"/>
          <p:cNvSpPr/>
          <p:nvPr/>
        </p:nvSpPr>
        <p:spPr>
          <a:xfrm>
            <a:off x="6943725" y="4527550"/>
            <a:ext cx="4030345" cy="41155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Tecnologías Usadas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Bienvenida y Equipo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1981200"/>
            <a:ext cx="1191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C6C6C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Presentación del Proyecto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2489200"/>
            <a:ext cx="11684000" cy="152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6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Sistema Web para la Empresa X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254000" y="4165600"/>
            <a:ext cx="85344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dirty="0">
                <a:solidFill>
                  <a:srgbClr val="E0E0E0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Transformando ideas en soluciones tecnológicas para impulsar el futuro de tu negocio.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" y="1778000"/>
            <a:ext cx="1214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Conoce al Equipo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456134" y="2895600"/>
            <a:ext cx="1168400" cy="1168400"/>
          </a:xfrm>
          <a:custGeom>
            <a:avLst/>
            <a:gdLst/>
            <a:ahLst/>
            <a:cxnLst/>
            <a:rect l="l" t="t" r="r" b="b"/>
            <a:pathLst>
              <a:path w="1168400" h="1168400">
                <a:moveTo>
                  <a:pt x="584200" y="0"/>
                </a:moveTo>
                <a:lnTo>
                  <a:pt x="584200" y="0"/>
                </a:lnTo>
                <a:cubicBezTo>
                  <a:pt x="906629" y="0"/>
                  <a:pt x="1168400" y="261771"/>
                  <a:pt x="1168400" y="584200"/>
                </a:cubicBezTo>
                <a:lnTo>
                  <a:pt x="1168400" y="584200"/>
                </a:lnTo>
                <a:cubicBezTo>
                  <a:pt x="1168400" y="906629"/>
                  <a:pt x="906629" y="1168400"/>
                  <a:pt x="584200" y="1168400"/>
                </a:cubicBezTo>
                <a:lnTo>
                  <a:pt x="584200" y="1168400"/>
                </a:lnTo>
                <a:cubicBezTo>
                  <a:pt x="261771" y="1168400"/>
                  <a:pt x="0" y="906629"/>
                  <a:pt x="0" y="584200"/>
                </a:cubicBezTo>
                <a:lnTo>
                  <a:pt x="0" y="584200"/>
                </a:lnTo>
                <a:cubicBezTo>
                  <a:pt x="0" y="261771"/>
                  <a:pt x="261771" y="0"/>
                  <a:pt x="584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C6C6C6"/>
            </a:solidFill>
            <a:prstDash val="solid"/>
          </a:ln>
        </p:spPr>
      </p:sp>
      <p:pic>
        <p:nvPicPr>
          <p:cNvPr id="5" name="Image 1" descr="https://kimi-web-img.moonshot.cn/img/www.bethesdaheadshots.com/d4ce95a7533bfb373d615addda444297b4782697.jpg">    </p:cNvPr>
          <p:cNvPicPr>
            <a:picLocks noChangeAspect="1"/>
          </p:cNvPicPr>
          <p:nvPr/>
        </p:nvPicPr>
        <p:blipFill>
          <a:blip r:embed="rId2"/>
          <a:srcRect l="0" r="0" t="10000" b="10000"/>
          <a:stretch/>
        </p:blipFill>
        <p:spPr>
          <a:xfrm>
            <a:off x="1481534" y="2921000"/>
            <a:ext cx="1168400" cy="1168400"/>
          </a:xfrm>
          <a:prstGeom prst="roundRect">
            <a:avLst>
              <a:gd name="adj" fmla="val 50000"/>
            </a:avLst>
          </a:prstGeom>
        </p:spPr>
      </p:pic>
      <p:sp>
        <p:nvSpPr>
          <p:cNvPr id="6" name="Text 2"/>
          <p:cNvSpPr/>
          <p:nvPr/>
        </p:nvSpPr>
        <p:spPr>
          <a:xfrm>
            <a:off x="330200" y="4267200"/>
            <a:ext cx="346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Juan Pérez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368300" y="4622800"/>
            <a:ext cx="3390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Líder de Proyecto</a:t>
            </a:r>
            <a:endParaRPr lang="en-US" sz="1600" dirty="0"/>
          </a:p>
        </p:txBody>
      </p:sp>
      <p:sp>
        <p:nvSpPr>
          <p:cNvPr id="8" name="Shape 4"/>
          <p:cNvSpPr/>
          <p:nvPr/>
        </p:nvSpPr>
        <p:spPr>
          <a:xfrm>
            <a:off x="5486202" y="2895600"/>
            <a:ext cx="1168400" cy="1168400"/>
          </a:xfrm>
          <a:custGeom>
            <a:avLst/>
            <a:gdLst/>
            <a:ahLst/>
            <a:cxnLst/>
            <a:rect l="l" t="t" r="r" b="b"/>
            <a:pathLst>
              <a:path w="1168400" h="1168400">
                <a:moveTo>
                  <a:pt x="584200" y="0"/>
                </a:moveTo>
                <a:lnTo>
                  <a:pt x="584200" y="0"/>
                </a:lnTo>
                <a:cubicBezTo>
                  <a:pt x="906629" y="0"/>
                  <a:pt x="1168400" y="261771"/>
                  <a:pt x="1168400" y="584200"/>
                </a:cubicBezTo>
                <a:lnTo>
                  <a:pt x="1168400" y="584200"/>
                </a:lnTo>
                <a:cubicBezTo>
                  <a:pt x="1168400" y="906629"/>
                  <a:pt x="906629" y="1168400"/>
                  <a:pt x="584200" y="1168400"/>
                </a:cubicBezTo>
                <a:lnTo>
                  <a:pt x="584200" y="1168400"/>
                </a:lnTo>
                <a:cubicBezTo>
                  <a:pt x="261771" y="1168400"/>
                  <a:pt x="0" y="906629"/>
                  <a:pt x="0" y="584200"/>
                </a:cubicBezTo>
                <a:lnTo>
                  <a:pt x="0" y="584200"/>
                </a:lnTo>
                <a:cubicBezTo>
                  <a:pt x="0" y="261771"/>
                  <a:pt x="261771" y="0"/>
                  <a:pt x="584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C6C6C6"/>
            </a:solidFill>
            <a:prstDash val="solid"/>
          </a:ln>
        </p:spPr>
      </p:sp>
      <p:pic>
        <p:nvPicPr>
          <p:cNvPr id="9" name="Image 2" descr="https://kimi-web-img.moonshot.cn/img/media.istockphoto.com/b31387dd08ee99a03bc974324b5b00e6819082cd.jp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1602" y="2921000"/>
            <a:ext cx="1168400" cy="1168400"/>
          </a:xfrm>
          <a:prstGeom prst="roundRect">
            <a:avLst>
              <a:gd name="adj" fmla="val 50000"/>
            </a:avLst>
          </a:prstGeom>
        </p:spPr>
      </p:pic>
      <p:sp>
        <p:nvSpPr>
          <p:cNvPr id="10" name="Text 5"/>
          <p:cNvSpPr/>
          <p:nvPr/>
        </p:nvSpPr>
        <p:spPr>
          <a:xfrm>
            <a:off x="4360267" y="4267200"/>
            <a:ext cx="346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María García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4398367" y="4622800"/>
            <a:ext cx="3390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Desarrolladora Frontend</a:t>
            </a:r>
            <a:endParaRPr lang="en-US" sz="1600" dirty="0"/>
          </a:p>
        </p:txBody>
      </p:sp>
      <p:sp>
        <p:nvSpPr>
          <p:cNvPr id="12" name="Shape 7"/>
          <p:cNvSpPr/>
          <p:nvPr/>
        </p:nvSpPr>
        <p:spPr>
          <a:xfrm>
            <a:off x="9516269" y="2895600"/>
            <a:ext cx="1168400" cy="1168400"/>
          </a:xfrm>
          <a:custGeom>
            <a:avLst/>
            <a:gdLst/>
            <a:ahLst/>
            <a:cxnLst/>
            <a:rect l="l" t="t" r="r" b="b"/>
            <a:pathLst>
              <a:path w="1168400" h="1168400">
                <a:moveTo>
                  <a:pt x="584200" y="0"/>
                </a:moveTo>
                <a:lnTo>
                  <a:pt x="584200" y="0"/>
                </a:lnTo>
                <a:cubicBezTo>
                  <a:pt x="906629" y="0"/>
                  <a:pt x="1168400" y="261771"/>
                  <a:pt x="1168400" y="584200"/>
                </a:cubicBezTo>
                <a:lnTo>
                  <a:pt x="1168400" y="584200"/>
                </a:lnTo>
                <a:cubicBezTo>
                  <a:pt x="1168400" y="906629"/>
                  <a:pt x="906629" y="1168400"/>
                  <a:pt x="584200" y="1168400"/>
                </a:cubicBezTo>
                <a:lnTo>
                  <a:pt x="584200" y="1168400"/>
                </a:lnTo>
                <a:cubicBezTo>
                  <a:pt x="261771" y="1168400"/>
                  <a:pt x="0" y="906629"/>
                  <a:pt x="0" y="584200"/>
                </a:cubicBezTo>
                <a:lnTo>
                  <a:pt x="0" y="584200"/>
                </a:lnTo>
                <a:cubicBezTo>
                  <a:pt x="0" y="261771"/>
                  <a:pt x="261771" y="0"/>
                  <a:pt x="584200" y="0"/>
                </a:cubicBezTo>
                <a:close/>
              </a:path>
            </a:pathLst>
          </a:custGeom>
          <a:solidFill>
            <a:srgbClr val="000000">
              <a:alpha val="0"/>
            </a:srgbClr>
          </a:solidFill>
          <a:ln w="25400">
            <a:solidFill>
              <a:srgbClr val="C6C6C6"/>
            </a:solidFill>
            <a:prstDash val="solid"/>
          </a:ln>
        </p:spPr>
      </p:sp>
      <p:pic>
        <p:nvPicPr>
          <p:cNvPr id="13" name="Image 3" descr="https://kimi-web-img.moonshot.cn/img/www.studio92.us/8f0eef0aaba58544525e855f432b582c153cf430.jpg">    </p:cNvPr>
          <p:cNvPicPr>
            <a:picLocks noChangeAspect="1"/>
          </p:cNvPicPr>
          <p:nvPr/>
        </p:nvPicPr>
        <p:blipFill>
          <a:blip r:embed="rId4"/>
          <a:srcRect l="0" r="0" t="10000" b="10000"/>
          <a:stretch/>
        </p:blipFill>
        <p:spPr>
          <a:xfrm>
            <a:off x="9541669" y="2921000"/>
            <a:ext cx="1168400" cy="1168400"/>
          </a:xfrm>
          <a:prstGeom prst="roundRect">
            <a:avLst>
              <a:gd name="adj" fmla="val 50000"/>
            </a:avLst>
          </a:prstGeom>
        </p:spPr>
      </p:pic>
      <p:sp>
        <p:nvSpPr>
          <p:cNvPr id="14" name="Text 8"/>
          <p:cNvSpPr/>
          <p:nvPr/>
        </p:nvSpPr>
        <p:spPr>
          <a:xfrm>
            <a:off x="8390334" y="4267200"/>
            <a:ext cx="3467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Carlos López</a:t>
            </a:r>
            <a:endParaRPr lang="en-US" sz="1600" dirty="0"/>
          </a:p>
        </p:txBody>
      </p:sp>
      <p:sp>
        <p:nvSpPr>
          <p:cNvPr id="15" name="Text 9"/>
          <p:cNvSpPr/>
          <p:nvPr/>
        </p:nvSpPr>
        <p:spPr>
          <a:xfrm>
            <a:off x="8428434" y="4622800"/>
            <a:ext cx="3390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Desarrollador Backend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D0D0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48-d2r9ba1e3tpg8rchv35g.jpg">    </p:cNvPr>
          <p:cNvPicPr>
            <a:picLocks noChangeAspect="1"/>
          </p:cNvPicPr>
          <p:nvPr/>
        </p:nvPicPr>
        <p:blipFill>
          <a:blip r:embed="rId1"/>
          <a:srcRect l="6932" r="28768" t="33896" b="8951"/>
          <a:stretch/>
        </p:blipFill>
        <p:spPr>
          <a:xfrm>
            <a:off x="0" y="3426"/>
            <a:ext cx="12191999" cy="686462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84985" y="3718560"/>
            <a:ext cx="9302750" cy="502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00000"/>
              </a:lnSpc>
            </a:pPr>
            <a:r>
              <a:rPr lang="en-US" sz="32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 Empresa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779721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5" name="Shape 2"/>
          <p:cNvSpPr/>
          <p:nvPr/>
        </p:nvSpPr>
        <p:spPr>
          <a:xfrm>
            <a:off x="867722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6" name="Shape 3"/>
          <p:cNvSpPr/>
          <p:nvPr/>
        </p:nvSpPr>
        <p:spPr>
          <a:xfrm>
            <a:off x="955722" y="6166356"/>
            <a:ext cx="0" cy="220414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7" name="Shape 4"/>
          <p:cNvSpPr/>
          <p:nvPr/>
        </p:nvSpPr>
        <p:spPr>
          <a:xfrm>
            <a:off x="1043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1131723" y="6270738"/>
            <a:ext cx="0" cy="125950"/>
          </a:xfrm>
          <a:prstGeom prst="line">
            <a:avLst/>
          </a:prstGeom>
          <a:noFill/>
          <a:ln w="12700">
            <a:solidFill>
              <a:srgbClr val="FFFFFF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solidFill>
            <a:srgbClr val="000000">
              <a:alpha val="0"/>
            </a:srgbClr>
          </a:solidFill>
          <a:ln/>
          <a:effectLst>
            <a:outerShdw sx="100000" sy="100000" kx="0" ky="0" algn="bl" rotWithShape="0" blurRad="50800" dist="26941" dir="2700000">
              <a:srgbClr val="000000">
                <a:alpha val="40000"/>
              </a:srgbClr>
            </a:outerShdw>
          </a:effectLst>
        </p:spPr>
      </p:sp>
      <p:sp>
        <p:nvSpPr>
          <p:cNvPr id="10" name="Text 7"/>
          <p:cNvSpPr/>
          <p:nvPr/>
        </p:nvSpPr>
        <p:spPr>
          <a:xfrm>
            <a:off x="5101273" y="1383665"/>
            <a:ext cx="2284095" cy="23355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lang="en-US" sz="138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0" y="2209800"/>
            <a:ext cx="3492500" cy="101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Perfil de la Empresa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54000" y="3429000"/>
            <a:ext cx="3492500" cy="1219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Una visión clara y una misión inspiradora son el punto de partida para cualquier solución tecnológica de impacto.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148534" y="254000"/>
            <a:ext cx="0" cy="6350000"/>
          </a:xfrm>
          <a:prstGeom prst="line">
            <a:avLst/>
          </a:prstGeom>
          <a:noFill/>
          <a:ln w="25400">
            <a:solidFill>
              <a:srgbClr val="C6C6C6"/>
            </a:solidFill>
            <a:prstDash val="solid"/>
            <a:headEnd type="none"/>
            <a:tailEnd type="none"/>
          </a:ln>
        </p:spPr>
      </p:sp>
      <p:sp>
        <p:nvSpPr>
          <p:cNvPr id="6" name="Text 3"/>
          <p:cNvSpPr/>
          <p:nvPr/>
        </p:nvSpPr>
        <p:spPr>
          <a:xfrm>
            <a:off x="4580334" y="2336800"/>
            <a:ext cx="7658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C6C6C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Nombre de la Empresa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4580334" y="2743200"/>
            <a:ext cx="7581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TechSolutions S.A.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4580334" y="3403600"/>
            <a:ext cx="76581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C6C6C6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Sector / Industria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4580334" y="3810000"/>
            <a:ext cx="73533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Consultoría y Desarrollo de Software a medida para el sector financiero y logístico.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" y="1320800"/>
            <a:ext cx="1214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Misión y Visión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254000" y="2336800"/>
            <a:ext cx="5638800" cy="2184400"/>
          </a:xfrm>
          <a:custGeom>
            <a:avLst/>
            <a:gdLst/>
            <a:ahLst/>
            <a:cxnLst/>
            <a:rect l="l" t="t" r="r" b="b"/>
            <a:pathLst>
              <a:path w="5638800" h="2184400">
                <a:moveTo>
                  <a:pt x="101596" y="0"/>
                </a:moveTo>
                <a:lnTo>
                  <a:pt x="5537204" y="0"/>
                </a:lnTo>
                <a:cubicBezTo>
                  <a:pt x="5593314" y="0"/>
                  <a:pt x="5638800" y="45486"/>
                  <a:pt x="5638800" y="101596"/>
                </a:cubicBezTo>
                <a:lnTo>
                  <a:pt x="5638800" y="2082804"/>
                </a:lnTo>
                <a:cubicBezTo>
                  <a:pt x="5638800" y="2138914"/>
                  <a:pt x="5593314" y="2184400"/>
                  <a:pt x="5537204" y="2184400"/>
                </a:cubicBezTo>
                <a:lnTo>
                  <a:pt x="101596" y="2184400"/>
                </a:lnTo>
                <a:cubicBezTo>
                  <a:pt x="45486" y="2184400"/>
                  <a:pt x="0" y="2138914"/>
                  <a:pt x="0" y="208280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558800" y="2641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6" name="Shape 3"/>
          <p:cNvSpPr/>
          <p:nvPr/>
        </p:nvSpPr>
        <p:spPr>
          <a:xfrm>
            <a:off x="685800" y="27686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22250" y="127000"/>
                </a:moveTo>
                <a:cubicBezTo>
                  <a:pt x="222250" y="74430"/>
                  <a:pt x="179570" y="31750"/>
                  <a:pt x="127000" y="31750"/>
                </a:cubicBezTo>
                <a:cubicBezTo>
                  <a:pt x="74430" y="31750"/>
                  <a:pt x="31750" y="74430"/>
                  <a:pt x="31750" y="127000"/>
                </a:cubicBezTo>
                <a:cubicBezTo>
                  <a:pt x="31750" y="179570"/>
                  <a:pt x="74430" y="222250"/>
                  <a:pt x="127000" y="222250"/>
                </a:cubicBezTo>
                <a:cubicBezTo>
                  <a:pt x="179570" y="222250"/>
                  <a:pt x="222250" y="179570"/>
                  <a:pt x="222250" y="127000"/>
                </a:cubicBezTo>
                <a:close/>
                <a:moveTo>
                  <a:pt x="0" y="127000"/>
                </a:moveTo>
                <a:cubicBezTo>
                  <a:pt x="0" y="56907"/>
                  <a:pt x="56907" y="0"/>
                  <a:pt x="127000" y="0"/>
                </a:cubicBezTo>
                <a:cubicBezTo>
                  <a:pt x="197093" y="0"/>
                  <a:pt x="254000" y="56907"/>
                  <a:pt x="254000" y="127000"/>
                </a:cubicBezTo>
                <a:cubicBezTo>
                  <a:pt x="254000" y="197093"/>
                  <a:pt x="197093" y="254000"/>
                  <a:pt x="127000" y="254000"/>
                </a:cubicBezTo>
                <a:cubicBezTo>
                  <a:pt x="56907" y="254000"/>
                  <a:pt x="0" y="197093"/>
                  <a:pt x="0" y="127000"/>
                </a:cubicBezTo>
                <a:close/>
                <a:moveTo>
                  <a:pt x="127000" y="166688"/>
                </a:moveTo>
                <a:cubicBezTo>
                  <a:pt x="148904" y="166688"/>
                  <a:pt x="166688" y="148904"/>
                  <a:pt x="166688" y="127000"/>
                </a:cubicBezTo>
                <a:cubicBezTo>
                  <a:pt x="166688" y="105096"/>
                  <a:pt x="148904" y="87313"/>
                  <a:pt x="127000" y="87313"/>
                </a:cubicBezTo>
                <a:cubicBezTo>
                  <a:pt x="105096" y="87313"/>
                  <a:pt x="87313" y="105096"/>
                  <a:pt x="87313" y="127000"/>
                </a:cubicBezTo>
                <a:cubicBezTo>
                  <a:pt x="87313" y="148904"/>
                  <a:pt x="105096" y="166688"/>
                  <a:pt x="127000" y="166688"/>
                </a:cubicBezTo>
                <a:close/>
                <a:moveTo>
                  <a:pt x="127000" y="55563"/>
                </a:moveTo>
                <a:cubicBezTo>
                  <a:pt x="166427" y="55563"/>
                  <a:pt x="198438" y="87573"/>
                  <a:pt x="198438" y="127000"/>
                </a:cubicBezTo>
                <a:cubicBezTo>
                  <a:pt x="198438" y="166427"/>
                  <a:pt x="166427" y="198438"/>
                  <a:pt x="127000" y="198438"/>
                </a:cubicBezTo>
                <a:cubicBezTo>
                  <a:pt x="87573" y="198438"/>
                  <a:pt x="55563" y="166427"/>
                  <a:pt x="55563" y="127000"/>
                </a:cubicBezTo>
                <a:cubicBezTo>
                  <a:pt x="55563" y="87573"/>
                  <a:pt x="87573" y="55563"/>
                  <a:pt x="127000" y="55563"/>
                </a:cubicBezTo>
                <a:close/>
                <a:moveTo>
                  <a:pt x="111125" y="127000"/>
                </a:moveTo>
                <a:cubicBezTo>
                  <a:pt x="111125" y="118238"/>
                  <a:pt x="118238" y="111125"/>
                  <a:pt x="127000" y="111125"/>
                </a:cubicBezTo>
                <a:cubicBezTo>
                  <a:pt x="135762" y="111125"/>
                  <a:pt x="142875" y="118238"/>
                  <a:pt x="142875" y="127000"/>
                </a:cubicBezTo>
                <a:cubicBezTo>
                  <a:pt x="142875" y="135762"/>
                  <a:pt x="135762" y="142875"/>
                  <a:pt x="127000" y="142875"/>
                </a:cubicBezTo>
                <a:cubicBezTo>
                  <a:pt x="118238" y="142875"/>
                  <a:pt x="111125" y="135762"/>
                  <a:pt x="111125" y="127000"/>
                </a:cubicBezTo>
                <a:close/>
              </a:path>
            </a:pathLst>
          </a:custGeom>
          <a:solidFill>
            <a:srgbClr val="000000"/>
          </a:solidFill>
          <a:ln/>
        </p:spPr>
      </p:sp>
      <p:sp>
        <p:nvSpPr>
          <p:cNvPr id="7" name="Text 4"/>
          <p:cNvSpPr/>
          <p:nvPr/>
        </p:nvSpPr>
        <p:spPr>
          <a:xfrm>
            <a:off x="1270000" y="2692400"/>
            <a:ext cx="1346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Misión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58800" y="3302000"/>
            <a:ext cx="5029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"Innovar constantemente para ofrecer soluciones tecnológicas que impulsen la eficiencia y el crecimiento de nuestros clientes."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99200" y="2336800"/>
            <a:ext cx="5638800" cy="2184400"/>
          </a:xfrm>
          <a:custGeom>
            <a:avLst/>
            <a:gdLst/>
            <a:ahLst/>
            <a:cxnLst/>
            <a:rect l="l" t="t" r="r" b="b"/>
            <a:pathLst>
              <a:path w="5638800" h="2184400">
                <a:moveTo>
                  <a:pt x="101596" y="0"/>
                </a:moveTo>
                <a:lnTo>
                  <a:pt x="5537204" y="0"/>
                </a:lnTo>
                <a:cubicBezTo>
                  <a:pt x="5593314" y="0"/>
                  <a:pt x="5638800" y="45486"/>
                  <a:pt x="5638800" y="101596"/>
                </a:cubicBezTo>
                <a:lnTo>
                  <a:pt x="5638800" y="2082804"/>
                </a:lnTo>
                <a:cubicBezTo>
                  <a:pt x="5638800" y="2138914"/>
                  <a:pt x="5593314" y="2184400"/>
                  <a:pt x="5537204" y="2184400"/>
                </a:cubicBezTo>
                <a:lnTo>
                  <a:pt x="101596" y="2184400"/>
                </a:lnTo>
                <a:cubicBezTo>
                  <a:pt x="45486" y="2184400"/>
                  <a:pt x="0" y="2138914"/>
                  <a:pt x="0" y="208280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6604000" y="2641600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1" name="Shape 8"/>
          <p:cNvSpPr/>
          <p:nvPr/>
        </p:nvSpPr>
        <p:spPr>
          <a:xfrm>
            <a:off x="6715125" y="2768600"/>
            <a:ext cx="285750" cy="254000"/>
          </a:xfrm>
          <a:custGeom>
            <a:avLst/>
            <a:gdLst/>
            <a:ahLst/>
            <a:cxnLst/>
            <a:rect l="l" t="t" r="r" b="b"/>
            <a:pathLst>
              <a:path w="285750" h="254000">
                <a:moveTo>
                  <a:pt x="142875" y="15875"/>
                </a:moveTo>
                <a:cubicBezTo>
                  <a:pt x="102791" y="15875"/>
                  <a:pt x="70693" y="34131"/>
                  <a:pt x="47327" y="55860"/>
                </a:cubicBezTo>
                <a:cubicBezTo>
                  <a:pt x="24110" y="77440"/>
                  <a:pt x="8582" y="103188"/>
                  <a:pt x="1191" y="120898"/>
                </a:cubicBezTo>
                <a:cubicBezTo>
                  <a:pt x="-446" y="124817"/>
                  <a:pt x="-446" y="129183"/>
                  <a:pt x="1191" y="133102"/>
                </a:cubicBezTo>
                <a:cubicBezTo>
                  <a:pt x="8582" y="150813"/>
                  <a:pt x="24110" y="176609"/>
                  <a:pt x="47327" y="198140"/>
                </a:cubicBezTo>
                <a:cubicBezTo>
                  <a:pt x="70693" y="219819"/>
                  <a:pt x="102791" y="238125"/>
                  <a:pt x="142875" y="238125"/>
                </a:cubicBezTo>
                <a:cubicBezTo>
                  <a:pt x="182959" y="238125"/>
                  <a:pt x="215057" y="219869"/>
                  <a:pt x="238423" y="198140"/>
                </a:cubicBezTo>
                <a:cubicBezTo>
                  <a:pt x="261640" y="176560"/>
                  <a:pt x="277168" y="150813"/>
                  <a:pt x="284559" y="133102"/>
                </a:cubicBezTo>
                <a:cubicBezTo>
                  <a:pt x="286196" y="129183"/>
                  <a:pt x="286196" y="124817"/>
                  <a:pt x="284559" y="120898"/>
                </a:cubicBezTo>
                <a:cubicBezTo>
                  <a:pt x="277168" y="103187"/>
                  <a:pt x="261640" y="77391"/>
                  <a:pt x="238423" y="55860"/>
                </a:cubicBezTo>
                <a:cubicBezTo>
                  <a:pt x="215057" y="34181"/>
                  <a:pt x="182959" y="15875"/>
                  <a:pt x="142875" y="15875"/>
                </a:cubicBezTo>
                <a:close/>
                <a:moveTo>
                  <a:pt x="71438" y="127000"/>
                </a:moveTo>
                <a:cubicBezTo>
                  <a:pt x="71438" y="87573"/>
                  <a:pt x="103448" y="55563"/>
                  <a:pt x="142875" y="55563"/>
                </a:cubicBezTo>
                <a:cubicBezTo>
                  <a:pt x="182302" y="55563"/>
                  <a:pt x="214313" y="87573"/>
                  <a:pt x="214313" y="127000"/>
                </a:cubicBezTo>
                <a:cubicBezTo>
                  <a:pt x="214313" y="166427"/>
                  <a:pt x="182302" y="198438"/>
                  <a:pt x="142875" y="198438"/>
                </a:cubicBezTo>
                <a:cubicBezTo>
                  <a:pt x="103448" y="198438"/>
                  <a:pt x="71438" y="166427"/>
                  <a:pt x="71438" y="127000"/>
                </a:cubicBezTo>
                <a:close/>
                <a:moveTo>
                  <a:pt x="142875" y="95250"/>
                </a:moveTo>
                <a:cubicBezTo>
                  <a:pt x="142875" y="112762"/>
                  <a:pt x="128637" y="127000"/>
                  <a:pt x="111125" y="127000"/>
                </a:cubicBezTo>
                <a:cubicBezTo>
                  <a:pt x="105420" y="127000"/>
                  <a:pt x="100062" y="125512"/>
                  <a:pt x="95399" y="122833"/>
                </a:cubicBezTo>
                <a:cubicBezTo>
                  <a:pt x="94903" y="128240"/>
                  <a:pt x="95349" y="133796"/>
                  <a:pt x="96838" y="139303"/>
                </a:cubicBezTo>
                <a:cubicBezTo>
                  <a:pt x="103634" y="164703"/>
                  <a:pt x="129778" y="179784"/>
                  <a:pt x="155178" y="172988"/>
                </a:cubicBezTo>
                <a:cubicBezTo>
                  <a:pt x="180578" y="166191"/>
                  <a:pt x="195659" y="140047"/>
                  <a:pt x="188863" y="114647"/>
                </a:cubicBezTo>
                <a:cubicBezTo>
                  <a:pt x="182811" y="91976"/>
                  <a:pt x="161330" y="77539"/>
                  <a:pt x="138708" y="79524"/>
                </a:cubicBezTo>
                <a:cubicBezTo>
                  <a:pt x="141337" y="84138"/>
                  <a:pt x="142875" y="89495"/>
                  <a:pt x="142875" y="95250"/>
                </a:cubicBezTo>
                <a:close/>
              </a:path>
            </a:pathLst>
          </a:custGeom>
          <a:solidFill>
            <a:srgbClr val="000000"/>
          </a:solidFill>
          <a:ln/>
        </p:spPr>
      </p:sp>
      <p:sp>
        <p:nvSpPr>
          <p:cNvPr id="12" name="Text 9"/>
          <p:cNvSpPr/>
          <p:nvPr/>
        </p:nvSpPr>
        <p:spPr>
          <a:xfrm>
            <a:off x="7315200" y="2692400"/>
            <a:ext cx="1282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Visión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604000" y="3302000"/>
            <a:ext cx="502920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"Ser el partner tecnológico de referencia, reconocido por la excelencia y el impacto positivo en los negocios de nuestros clientes."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254000" y="4927600"/>
            <a:ext cx="116840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dirty="0">
                <a:solidFill>
                  <a:srgbClr val="93939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sistema desarrollado es un pilar clave para materializar esta misión y visión, optimizando procesos internos y mejorando la prestación de servicios.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0182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2-14:58:51-d2r9bape3tpg8rchv360.jpg">    </p:cNvPr>
          <p:cNvPicPr>
            <a:picLocks noChangeAspect="1"/>
          </p:cNvPicPr>
          <p:nvPr/>
        </p:nvPicPr>
        <p:blipFill>
          <a:blip r:embed="rId1"/>
          <a:srcRect l="0" r="0" t="16" b="16"/>
          <a:stretch/>
        </p:blipFill>
        <p:spPr>
          <a:xfrm>
            <a:off x="-12065" y="635"/>
            <a:ext cx="12221210" cy="688086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25400" y="1016000"/>
            <a:ext cx="121412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36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Objetivos Organizacionales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1794470" y="226060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76200" y="76200"/>
                </a:moveTo>
                <a:cubicBezTo>
                  <a:pt x="76200" y="55126"/>
                  <a:pt x="59174" y="38100"/>
                  <a:pt x="38100" y="38100"/>
                </a:cubicBezTo>
                <a:cubicBezTo>
                  <a:pt x="17026" y="38100"/>
                  <a:pt x="0" y="55126"/>
                  <a:pt x="0" y="76200"/>
                </a:cubicBezTo>
                <a:lnTo>
                  <a:pt x="0" y="476250"/>
                </a:lnTo>
                <a:cubicBezTo>
                  <a:pt x="0" y="528876"/>
                  <a:pt x="42624" y="571500"/>
                  <a:pt x="95250" y="571500"/>
                </a:cubicBezTo>
                <a:lnTo>
                  <a:pt x="571500" y="571500"/>
                </a:lnTo>
                <a:cubicBezTo>
                  <a:pt x="592574" y="571500"/>
                  <a:pt x="609600" y="554474"/>
                  <a:pt x="609600" y="533400"/>
                </a:cubicBezTo>
                <a:cubicBezTo>
                  <a:pt x="609600" y="512326"/>
                  <a:pt x="592574" y="495300"/>
                  <a:pt x="571500" y="495300"/>
                </a:cubicBezTo>
                <a:lnTo>
                  <a:pt x="95250" y="495300"/>
                </a:lnTo>
                <a:cubicBezTo>
                  <a:pt x="84773" y="495300"/>
                  <a:pt x="76200" y="486728"/>
                  <a:pt x="76200" y="476250"/>
                </a:cubicBezTo>
                <a:lnTo>
                  <a:pt x="76200" y="76200"/>
                </a:lnTo>
                <a:close/>
                <a:moveTo>
                  <a:pt x="560308" y="179308"/>
                </a:moveTo>
                <a:cubicBezTo>
                  <a:pt x="575191" y="164425"/>
                  <a:pt x="575191" y="140256"/>
                  <a:pt x="560308" y="125373"/>
                </a:cubicBezTo>
                <a:cubicBezTo>
                  <a:pt x="545425" y="110490"/>
                  <a:pt x="521256" y="110490"/>
                  <a:pt x="506373" y="125373"/>
                </a:cubicBezTo>
                <a:lnTo>
                  <a:pt x="381000" y="250865"/>
                </a:lnTo>
                <a:lnTo>
                  <a:pt x="312658" y="182642"/>
                </a:lnTo>
                <a:cubicBezTo>
                  <a:pt x="297775" y="167759"/>
                  <a:pt x="273606" y="167759"/>
                  <a:pt x="258723" y="182642"/>
                </a:cubicBezTo>
                <a:lnTo>
                  <a:pt x="144423" y="296942"/>
                </a:lnTo>
                <a:cubicBezTo>
                  <a:pt x="129540" y="311825"/>
                  <a:pt x="129540" y="335994"/>
                  <a:pt x="144423" y="350877"/>
                </a:cubicBezTo>
                <a:cubicBezTo>
                  <a:pt x="159306" y="365760"/>
                  <a:pt x="183475" y="365760"/>
                  <a:pt x="198358" y="350877"/>
                </a:cubicBezTo>
                <a:lnTo>
                  <a:pt x="285750" y="263485"/>
                </a:lnTo>
                <a:lnTo>
                  <a:pt x="354092" y="331827"/>
                </a:lnTo>
                <a:cubicBezTo>
                  <a:pt x="368975" y="346710"/>
                  <a:pt x="393144" y="346710"/>
                  <a:pt x="408027" y="331827"/>
                </a:cubicBezTo>
                <a:lnTo>
                  <a:pt x="560427" y="179427"/>
                </a:ln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5" name="Text 2"/>
          <p:cNvSpPr/>
          <p:nvPr/>
        </p:nvSpPr>
        <p:spPr>
          <a:xfrm>
            <a:off x="330200" y="3022600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Aumentar la Eficiencia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457200" y="34798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Automatizar tareas para reducir tiempos y errores operativos.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7894241" y="1930400"/>
            <a:ext cx="0" cy="2387600"/>
          </a:xfrm>
          <a:prstGeom prst="line">
            <a:avLst/>
          </a:prstGeom>
          <a:noFill/>
          <a:ln w="25400">
            <a:solidFill>
              <a:srgbClr val="C6C6C6"/>
            </a:solidFill>
            <a:prstDash val="solid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4249341" y="1930400"/>
            <a:ext cx="0" cy="2387600"/>
          </a:xfrm>
          <a:prstGeom prst="line">
            <a:avLst/>
          </a:prstGeom>
          <a:noFill/>
          <a:ln w="25400">
            <a:solidFill>
              <a:srgbClr val="C6C6C6"/>
            </a:solidFill>
            <a:prstDash val="solid"/>
            <a:headEnd type="none"/>
            <a:tailEnd type="none"/>
          </a:ln>
        </p:spPr>
      </p:sp>
      <p:sp>
        <p:nvSpPr>
          <p:cNvPr id="9" name="Shape 6"/>
          <p:cNvSpPr/>
          <p:nvPr/>
        </p:nvSpPr>
        <p:spPr>
          <a:xfrm>
            <a:off x="5715000" y="21336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381000" y="19050"/>
                </a:moveTo>
                <a:cubicBezTo>
                  <a:pt x="449341" y="19050"/>
                  <a:pt x="504825" y="74534"/>
                  <a:pt x="504825" y="142875"/>
                </a:cubicBezTo>
                <a:cubicBezTo>
                  <a:pt x="504825" y="211216"/>
                  <a:pt x="449341" y="266700"/>
                  <a:pt x="381000" y="266700"/>
                </a:cubicBezTo>
                <a:cubicBezTo>
                  <a:pt x="312659" y="266700"/>
                  <a:pt x="257175" y="211216"/>
                  <a:pt x="257175" y="142875"/>
                </a:cubicBezTo>
                <a:cubicBezTo>
                  <a:pt x="257175" y="74534"/>
                  <a:pt x="312659" y="19050"/>
                  <a:pt x="381000" y="19050"/>
                </a:cubicBezTo>
                <a:close/>
                <a:moveTo>
                  <a:pt x="114300" y="104775"/>
                </a:moveTo>
                <a:cubicBezTo>
                  <a:pt x="161613" y="104775"/>
                  <a:pt x="200025" y="143187"/>
                  <a:pt x="200025" y="190500"/>
                </a:cubicBezTo>
                <a:cubicBezTo>
                  <a:pt x="200025" y="237813"/>
                  <a:pt x="161613" y="276225"/>
                  <a:pt x="114300" y="276225"/>
                </a:cubicBezTo>
                <a:cubicBezTo>
                  <a:pt x="66987" y="276225"/>
                  <a:pt x="28575" y="237813"/>
                  <a:pt x="28575" y="190500"/>
                </a:cubicBezTo>
                <a:cubicBezTo>
                  <a:pt x="28575" y="143187"/>
                  <a:pt x="66987" y="104775"/>
                  <a:pt x="114300" y="104775"/>
                </a:cubicBezTo>
                <a:close/>
                <a:moveTo>
                  <a:pt x="0" y="495300"/>
                </a:moveTo>
                <a:cubicBezTo>
                  <a:pt x="0" y="411123"/>
                  <a:pt x="68223" y="342900"/>
                  <a:pt x="152400" y="342900"/>
                </a:cubicBezTo>
                <a:cubicBezTo>
                  <a:pt x="167640" y="342900"/>
                  <a:pt x="182404" y="345162"/>
                  <a:pt x="196334" y="349329"/>
                </a:cubicBezTo>
                <a:cubicBezTo>
                  <a:pt x="157163" y="393144"/>
                  <a:pt x="133350" y="451009"/>
                  <a:pt x="133350" y="514350"/>
                </a:cubicBezTo>
                <a:lnTo>
                  <a:pt x="133350" y="533400"/>
                </a:lnTo>
                <a:cubicBezTo>
                  <a:pt x="133350" y="546973"/>
                  <a:pt x="136208" y="559832"/>
                  <a:pt x="141327" y="571500"/>
                </a:cubicBezTo>
                <a:lnTo>
                  <a:pt x="38100" y="571500"/>
                </a:lnTo>
                <a:cubicBezTo>
                  <a:pt x="17026" y="571500"/>
                  <a:pt x="0" y="554474"/>
                  <a:pt x="0" y="533400"/>
                </a:cubicBezTo>
                <a:lnTo>
                  <a:pt x="0" y="495300"/>
                </a:lnTo>
                <a:close/>
                <a:moveTo>
                  <a:pt x="620673" y="571500"/>
                </a:moveTo>
                <a:cubicBezTo>
                  <a:pt x="625793" y="559832"/>
                  <a:pt x="628650" y="546973"/>
                  <a:pt x="628650" y="533400"/>
                </a:cubicBezTo>
                <a:lnTo>
                  <a:pt x="628650" y="514350"/>
                </a:lnTo>
                <a:cubicBezTo>
                  <a:pt x="628650" y="451009"/>
                  <a:pt x="604837" y="393144"/>
                  <a:pt x="565666" y="349329"/>
                </a:cubicBezTo>
                <a:cubicBezTo>
                  <a:pt x="579596" y="345162"/>
                  <a:pt x="594360" y="342900"/>
                  <a:pt x="609600" y="342900"/>
                </a:cubicBezTo>
                <a:cubicBezTo>
                  <a:pt x="693777" y="342900"/>
                  <a:pt x="762000" y="411123"/>
                  <a:pt x="762000" y="495300"/>
                </a:cubicBezTo>
                <a:lnTo>
                  <a:pt x="762000" y="533400"/>
                </a:lnTo>
                <a:cubicBezTo>
                  <a:pt x="762000" y="554474"/>
                  <a:pt x="744974" y="571500"/>
                  <a:pt x="723900" y="571500"/>
                </a:cubicBezTo>
                <a:lnTo>
                  <a:pt x="620673" y="571500"/>
                </a:lnTo>
                <a:close/>
                <a:moveTo>
                  <a:pt x="561975" y="190500"/>
                </a:moveTo>
                <a:cubicBezTo>
                  <a:pt x="561975" y="143187"/>
                  <a:pt x="600387" y="104775"/>
                  <a:pt x="647700" y="104775"/>
                </a:cubicBezTo>
                <a:cubicBezTo>
                  <a:pt x="695013" y="104775"/>
                  <a:pt x="733425" y="143187"/>
                  <a:pt x="733425" y="190500"/>
                </a:cubicBezTo>
                <a:cubicBezTo>
                  <a:pt x="733425" y="237813"/>
                  <a:pt x="695013" y="276225"/>
                  <a:pt x="647700" y="276225"/>
                </a:cubicBezTo>
                <a:cubicBezTo>
                  <a:pt x="600387" y="276225"/>
                  <a:pt x="561975" y="237813"/>
                  <a:pt x="561975" y="190500"/>
                </a:cubicBezTo>
                <a:close/>
                <a:moveTo>
                  <a:pt x="190500" y="514350"/>
                </a:moveTo>
                <a:cubicBezTo>
                  <a:pt x="190500" y="409099"/>
                  <a:pt x="275749" y="323850"/>
                  <a:pt x="381000" y="323850"/>
                </a:cubicBezTo>
                <a:cubicBezTo>
                  <a:pt x="486251" y="323850"/>
                  <a:pt x="571500" y="409099"/>
                  <a:pt x="571500" y="514350"/>
                </a:cubicBezTo>
                <a:lnTo>
                  <a:pt x="571500" y="533400"/>
                </a:lnTo>
                <a:cubicBezTo>
                  <a:pt x="571500" y="554474"/>
                  <a:pt x="554474" y="571500"/>
                  <a:pt x="533400" y="571500"/>
                </a:cubicBezTo>
                <a:lnTo>
                  <a:pt x="228600" y="571500"/>
                </a:lnTo>
                <a:cubicBezTo>
                  <a:pt x="207526" y="571500"/>
                  <a:pt x="190500" y="554474"/>
                  <a:pt x="190500" y="533400"/>
                </a:cubicBezTo>
                <a:lnTo>
                  <a:pt x="190500" y="514350"/>
                </a:ln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0" name="Text 7"/>
          <p:cNvSpPr/>
          <p:nvPr/>
        </p:nvSpPr>
        <p:spPr>
          <a:xfrm>
            <a:off x="4350941" y="2895600"/>
            <a:ext cx="3492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Mejorar la Colaboración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477941" y="3352800"/>
            <a:ext cx="3238500" cy="762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Facilitar el intercambio de información entre equipos y departamentos.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9711928" y="2260600"/>
            <a:ext cx="762000" cy="609600"/>
          </a:xfrm>
          <a:custGeom>
            <a:avLst/>
            <a:gdLst/>
            <a:ahLst/>
            <a:cxnLst/>
            <a:rect l="l" t="t" r="r" b="b"/>
            <a:pathLst>
              <a:path w="762000" h="609600">
                <a:moveTo>
                  <a:pt x="495181" y="250627"/>
                </a:moveTo>
                <a:cubicBezTo>
                  <a:pt x="509707" y="246698"/>
                  <a:pt x="524947" y="253603"/>
                  <a:pt x="531495" y="267057"/>
                </a:cubicBezTo>
                <a:lnTo>
                  <a:pt x="553641" y="311825"/>
                </a:lnTo>
                <a:cubicBezTo>
                  <a:pt x="565904" y="313492"/>
                  <a:pt x="577929" y="316825"/>
                  <a:pt x="589240" y="321469"/>
                </a:cubicBezTo>
                <a:lnTo>
                  <a:pt x="630912" y="293727"/>
                </a:lnTo>
                <a:cubicBezTo>
                  <a:pt x="643414" y="285393"/>
                  <a:pt x="659963" y="287060"/>
                  <a:pt x="670560" y="297656"/>
                </a:cubicBezTo>
                <a:lnTo>
                  <a:pt x="693420" y="320516"/>
                </a:lnTo>
                <a:cubicBezTo>
                  <a:pt x="704017" y="331113"/>
                  <a:pt x="705683" y="347782"/>
                  <a:pt x="697349" y="360164"/>
                </a:cubicBezTo>
                <a:lnTo>
                  <a:pt x="669608" y="401717"/>
                </a:lnTo>
                <a:cubicBezTo>
                  <a:pt x="671870" y="407313"/>
                  <a:pt x="673894" y="413147"/>
                  <a:pt x="675561" y="419219"/>
                </a:cubicBezTo>
                <a:cubicBezTo>
                  <a:pt x="677228" y="425291"/>
                  <a:pt x="678299" y="431244"/>
                  <a:pt x="679133" y="437317"/>
                </a:cubicBezTo>
                <a:lnTo>
                  <a:pt x="724019" y="459462"/>
                </a:lnTo>
                <a:cubicBezTo>
                  <a:pt x="737473" y="466130"/>
                  <a:pt x="744379" y="481370"/>
                  <a:pt x="740450" y="495776"/>
                </a:cubicBezTo>
                <a:lnTo>
                  <a:pt x="732115" y="526971"/>
                </a:lnTo>
                <a:cubicBezTo>
                  <a:pt x="728186" y="541377"/>
                  <a:pt x="714732" y="551140"/>
                  <a:pt x="699730" y="550188"/>
                </a:cubicBezTo>
                <a:lnTo>
                  <a:pt x="649724" y="546973"/>
                </a:lnTo>
                <a:cubicBezTo>
                  <a:pt x="642223" y="556617"/>
                  <a:pt x="633532" y="565547"/>
                  <a:pt x="623649" y="573167"/>
                </a:cubicBezTo>
                <a:lnTo>
                  <a:pt x="626864" y="623054"/>
                </a:lnTo>
                <a:cubicBezTo>
                  <a:pt x="627817" y="638056"/>
                  <a:pt x="618053" y="651629"/>
                  <a:pt x="603647" y="655439"/>
                </a:cubicBezTo>
                <a:lnTo>
                  <a:pt x="572453" y="663773"/>
                </a:lnTo>
                <a:cubicBezTo>
                  <a:pt x="557927" y="667702"/>
                  <a:pt x="542806" y="660797"/>
                  <a:pt x="536138" y="647343"/>
                </a:cubicBezTo>
                <a:lnTo>
                  <a:pt x="513993" y="602575"/>
                </a:lnTo>
                <a:cubicBezTo>
                  <a:pt x="501729" y="600908"/>
                  <a:pt x="489704" y="597575"/>
                  <a:pt x="478393" y="592931"/>
                </a:cubicBezTo>
                <a:lnTo>
                  <a:pt x="436721" y="620673"/>
                </a:lnTo>
                <a:cubicBezTo>
                  <a:pt x="424220" y="629007"/>
                  <a:pt x="407670" y="627340"/>
                  <a:pt x="397073" y="616744"/>
                </a:cubicBezTo>
                <a:lnTo>
                  <a:pt x="374213" y="593884"/>
                </a:lnTo>
                <a:cubicBezTo>
                  <a:pt x="363617" y="583287"/>
                  <a:pt x="361950" y="566738"/>
                  <a:pt x="370284" y="554236"/>
                </a:cubicBezTo>
                <a:lnTo>
                  <a:pt x="398026" y="512564"/>
                </a:lnTo>
                <a:cubicBezTo>
                  <a:pt x="395764" y="506968"/>
                  <a:pt x="393740" y="501134"/>
                  <a:pt x="392073" y="495062"/>
                </a:cubicBezTo>
                <a:cubicBezTo>
                  <a:pt x="390406" y="488990"/>
                  <a:pt x="389334" y="482918"/>
                  <a:pt x="388501" y="476964"/>
                </a:cubicBezTo>
                <a:lnTo>
                  <a:pt x="343614" y="454819"/>
                </a:lnTo>
                <a:cubicBezTo>
                  <a:pt x="330160" y="448151"/>
                  <a:pt x="323374" y="432911"/>
                  <a:pt x="327184" y="418505"/>
                </a:cubicBezTo>
                <a:lnTo>
                  <a:pt x="335518" y="387310"/>
                </a:lnTo>
                <a:cubicBezTo>
                  <a:pt x="339447" y="372904"/>
                  <a:pt x="352901" y="363141"/>
                  <a:pt x="367903" y="364093"/>
                </a:cubicBezTo>
                <a:lnTo>
                  <a:pt x="417790" y="367308"/>
                </a:lnTo>
                <a:cubicBezTo>
                  <a:pt x="425291" y="357664"/>
                  <a:pt x="433983" y="348734"/>
                  <a:pt x="443865" y="341114"/>
                </a:cubicBezTo>
                <a:lnTo>
                  <a:pt x="440650" y="291346"/>
                </a:lnTo>
                <a:cubicBezTo>
                  <a:pt x="439698" y="276344"/>
                  <a:pt x="449461" y="262771"/>
                  <a:pt x="463867" y="258961"/>
                </a:cubicBezTo>
                <a:lnTo>
                  <a:pt x="495062" y="250627"/>
                </a:lnTo>
                <a:close/>
                <a:moveTo>
                  <a:pt x="533876" y="404813"/>
                </a:moveTo>
                <a:cubicBezTo>
                  <a:pt x="504963" y="404845"/>
                  <a:pt x="481515" y="428346"/>
                  <a:pt x="481548" y="457260"/>
                </a:cubicBezTo>
                <a:cubicBezTo>
                  <a:pt x="481581" y="486173"/>
                  <a:pt x="505082" y="509620"/>
                  <a:pt x="533995" y="509588"/>
                </a:cubicBezTo>
                <a:cubicBezTo>
                  <a:pt x="562909" y="509555"/>
                  <a:pt x="586356" y="486054"/>
                  <a:pt x="586323" y="457140"/>
                </a:cubicBezTo>
                <a:cubicBezTo>
                  <a:pt x="586290" y="428227"/>
                  <a:pt x="562790" y="404780"/>
                  <a:pt x="533876" y="404813"/>
                </a:cubicBezTo>
                <a:close/>
                <a:moveTo>
                  <a:pt x="267772" y="-54173"/>
                </a:moveTo>
                <a:lnTo>
                  <a:pt x="298966" y="-45839"/>
                </a:lnTo>
                <a:cubicBezTo>
                  <a:pt x="313373" y="-41910"/>
                  <a:pt x="323136" y="-28337"/>
                  <a:pt x="322183" y="-13454"/>
                </a:cubicBezTo>
                <a:lnTo>
                  <a:pt x="318968" y="36314"/>
                </a:lnTo>
                <a:cubicBezTo>
                  <a:pt x="328851" y="43934"/>
                  <a:pt x="337542" y="52745"/>
                  <a:pt x="345043" y="62508"/>
                </a:cubicBezTo>
                <a:lnTo>
                  <a:pt x="395049" y="59293"/>
                </a:lnTo>
                <a:cubicBezTo>
                  <a:pt x="409932" y="58341"/>
                  <a:pt x="423505" y="68104"/>
                  <a:pt x="427434" y="82510"/>
                </a:cubicBezTo>
                <a:lnTo>
                  <a:pt x="435769" y="113705"/>
                </a:lnTo>
                <a:cubicBezTo>
                  <a:pt x="439579" y="128111"/>
                  <a:pt x="432792" y="143351"/>
                  <a:pt x="419338" y="150019"/>
                </a:cubicBezTo>
                <a:lnTo>
                  <a:pt x="374452" y="172164"/>
                </a:lnTo>
                <a:cubicBezTo>
                  <a:pt x="373618" y="178237"/>
                  <a:pt x="372428" y="184309"/>
                  <a:pt x="370880" y="190262"/>
                </a:cubicBezTo>
                <a:cubicBezTo>
                  <a:pt x="369332" y="196215"/>
                  <a:pt x="367189" y="202168"/>
                  <a:pt x="364927" y="207764"/>
                </a:cubicBezTo>
                <a:lnTo>
                  <a:pt x="392668" y="249436"/>
                </a:lnTo>
                <a:cubicBezTo>
                  <a:pt x="401003" y="261937"/>
                  <a:pt x="399336" y="278487"/>
                  <a:pt x="388739" y="289084"/>
                </a:cubicBezTo>
                <a:lnTo>
                  <a:pt x="365879" y="311944"/>
                </a:lnTo>
                <a:cubicBezTo>
                  <a:pt x="355283" y="322540"/>
                  <a:pt x="338733" y="324207"/>
                  <a:pt x="326231" y="315873"/>
                </a:cubicBezTo>
                <a:lnTo>
                  <a:pt x="284559" y="288131"/>
                </a:lnTo>
                <a:cubicBezTo>
                  <a:pt x="273248" y="292775"/>
                  <a:pt x="261223" y="296108"/>
                  <a:pt x="248960" y="297775"/>
                </a:cubicBezTo>
                <a:lnTo>
                  <a:pt x="226814" y="342543"/>
                </a:lnTo>
                <a:cubicBezTo>
                  <a:pt x="220147" y="355997"/>
                  <a:pt x="204907" y="362783"/>
                  <a:pt x="190500" y="358973"/>
                </a:cubicBezTo>
                <a:lnTo>
                  <a:pt x="159306" y="350639"/>
                </a:lnTo>
                <a:cubicBezTo>
                  <a:pt x="144780" y="346710"/>
                  <a:pt x="135136" y="333137"/>
                  <a:pt x="136088" y="318254"/>
                </a:cubicBezTo>
                <a:lnTo>
                  <a:pt x="139303" y="268367"/>
                </a:lnTo>
                <a:cubicBezTo>
                  <a:pt x="129421" y="260747"/>
                  <a:pt x="120729" y="251936"/>
                  <a:pt x="113228" y="242173"/>
                </a:cubicBezTo>
                <a:lnTo>
                  <a:pt x="63222" y="245388"/>
                </a:lnTo>
                <a:cubicBezTo>
                  <a:pt x="48339" y="246340"/>
                  <a:pt x="34766" y="236577"/>
                  <a:pt x="30837" y="222171"/>
                </a:cubicBezTo>
                <a:lnTo>
                  <a:pt x="22503" y="190976"/>
                </a:lnTo>
                <a:cubicBezTo>
                  <a:pt x="18693" y="176570"/>
                  <a:pt x="25479" y="161330"/>
                  <a:pt x="38933" y="154662"/>
                </a:cubicBezTo>
                <a:lnTo>
                  <a:pt x="83820" y="132517"/>
                </a:lnTo>
                <a:cubicBezTo>
                  <a:pt x="84653" y="126444"/>
                  <a:pt x="85844" y="120491"/>
                  <a:pt x="87392" y="114419"/>
                </a:cubicBezTo>
                <a:cubicBezTo>
                  <a:pt x="89059" y="108347"/>
                  <a:pt x="90964" y="102513"/>
                  <a:pt x="93345" y="96917"/>
                </a:cubicBezTo>
                <a:lnTo>
                  <a:pt x="65603" y="55364"/>
                </a:lnTo>
                <a:cubicBezTo>
                  <a:pt x="57269" y="42863"/>
                  <a:pt x="58936" y="26313"/>
                  <a:pt x="69533" y="15716"/>
                </a:cubicBezTo>
                <a:lnTo>
                  <a:pt x="92393" y="-7144"/>
                </a:lnTo>
                <a:cubicBezTo>
                  <a:pt x="102989" y="-17740"/>
                  <a:pt x="119539" y="-19407"/>
                  <a:pt x="132040" y="-11073"/>
                </a:cubicBezTo>
                <a:lnTo>
                  <a:pt x="173712" y="16669"/>
                </a:lnTo>
                <a:cubicBezTo>
                  <a:pt x="185023" y="12025"/>
                  <a:pt x="197048" y="8692"/>
                  <a:pt x="209312" y="7025"/>
                </a:cubicBezTo>
                <a:lnTo>
                  <a:pt x="231458" y="-37743"/>
                </a:lnTo>
                <a:cubicBezTo>
                  <a:pt x="238125" y="-51197"/>
                  <a:pt x="253246" y="-57983"/>
                  <a:pt x="267772" y="-54173"/>
                </a:cubicBezTo>
                <a:close/>
                <a:moveTo>
                  <a:pt x="229076" y="100013"/>
                </a:moveTo>
                <a:cubicBezTo>
                  <a:pt x="200163" y="100013"/>
                  <a:pt x="176689" y="123487"/>
                  <a:pt x="176689" y="152400"/>
                </a:cubicBezTo>
                <a:cubicBezTo>
                  <a:pt x="176689" y="181313"/>
                  <a:pt x="200163" y="204787"/>
                  <a:pt x="229076" y="204787"/>
                </a:cubicBezTo>
                <a:cubicBezTo>
                  <a:pt x="257990" y="204787"/>
                  <a:pt x="281464" y="181313"/>
                  <a:pt x="281464" y="152400"/>
                </a:cubicBezTo>
                <a:cubicBezTo>
                  <a:pt x="281464" y="123487"/>
                  <a:pt x="257990" y="100013"/>
                  <a:pt x="229076" y="100013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3" name="Text 10"/>
          <p:cNvSpPr/>
          <p:nvPr/>
        </p:nvSpPr>
        <p:spPr>
          <a:xfrm>
            <a:off x="8323858" y="3022600"/>
            <a:ext cx="3543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FFFFFF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Optimizar Procesos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8450858" y="3479800"/>
            <a:ext cx="32893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E0E0E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Centralizar la gestión de datos para una toma de decisiones más ágil.</a:t>
            </a:r>
            <a:endParaRPr lang="en-US" sz="1600" dirty="0"/>
          </a:p>
        </p:txBody>
      </p:sp>
      <p:sp>
        <p:nvSpPr>
          <p:cNvPr id="15" name="Shape 12"/>
          <p:cNvSpPr/>
          <p:nvPr/>
        </p:nvSpPr>
        <p:spPr>
          <a:xfrm>
            <a:off x="254000" y="4724400"/>
            <a:ext cx="11684000" cy="1117600"/>
          </a:xfrm>
          <a:custGeom>
            <a:avLst/>
            <a:gdLst/>
            <a:ahLst/>
            <a:cxnLst/>
            <a:rect l="l" t="t" r="r" b="b"/>
            <a:pathLst>
              <a:path w="11684000" h="1117600">
                <a:moveTo>
                  <a:pt x="101601" y="0"/>
                </a:moveTo>
                <a:lnTo>
                  <a:pt x="11582399" y="0"/>
                </a:lnTo>
                <a:cubicBezTo>
                  <a:pt x="11638512" y="0"/>
                  <a:pt x="11684000" y="45488"/>
                  <a:pt x="11684000" y="101601"/>
                </a:cubicBezTo>
                <a:lnTo>
                  <a:pt x="11684000" y="1015999"/>
                </a:lnTo>
                <a:cubicBezTo>
                  <a:pt x="11684000" y="1072112"/>
                  <a:pt x="11638512" y="1117600"/>
                  <a:pt x="11582399" y="1117600"/>
                </a:cubicBezTo>
                <a:lnTo>
                  <a:pt x="101601" y="1117600"/>
                </a:lnTo>
                <a:cubicBezTo>
                  <a:pt x="45488" y="1117600"/>
                  <a:pt x="0" y="1072112"/>
                  <a:pt x="0" y="1015999"/>
                </a:cubicBezTo>
                <a:lnTo>
                  <a:pt x="0" y="101601"/>
                </a:lnTo>
                <a:cubicBezTo>
                  <a:pt x="0" y="45526"/>
                  <a:pt x="45526" y="0"/>
                  <a:pt x="101601" y="0"/>
                </a:cubicBezTo>
                <a:close/>
              </a:path>
            </a:pathLst>
          </a:custGeom>
          <a:solidFill>
            <a:srgbClr val="C6C6C6"/>
          </a:solidFill>
          <a:ln/>
        </p:spPr>
      </p:sp>
      <p:sp>
        <p:nvSpPr>
          <p:cNvPr id="16" name="Text 13"/>
          <p:cNvSpPr/>
          <p:nvPr/>
        </p:nvSpPr>
        <p:spPr>
          <a:xfrm>
            <a:off x="457200" y="4927600"/>
            <a:ext cx="112776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El proyecto contribuye directamente a estos objetivos, siendo un catalizador para el crecimiento y la mejora continua de la empresa.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Sistema Web para la Empresa X</dc:title>
  <dc:subject>Sistema Web para la Empresa X</dc:subject>
  <dc:creator>Kimi</dc:creator>
  <cp:lastModifiedBy>Kimi</cp:lastModifiedBy>
  <cp:revision>1</cp:revision>
  <dcterms:created xsi:type="dcterms:W3CDTF">2025-11-06T15:34:12Z</dcterms:created>
  <dcterms:modified xsi:type="dcterms:W3CDTF">2025-11-06T15:34:12Z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{"Label":"Sistema Web para la Empresa X","ContentProducer":"001191110108MACG2KBH8F10000","ProduceID":"d46blolbf306bm1nb2a0","ReservedCode1":"","ContentPropagator":"001191110108MACG2KBH8F20000","PropagateID":"d46blolbf306bm1nb2a0","ReservedCode2":""}</vt:lpwstr>
  </property>
</Properties>
</file>